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121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PHÒNG GIÁO DỤC &amp; ĐÀO TẠO QUẬN </a:t>
            </a:r>
            <a:r>
              <a:rPr lang="en-US" sz="2600" b="1" dirty="0" smtClean="0">
                <a:solidFill>
                  <a:srgbClr val="006600"/>
                </a:solidFill>
              </a:rPr>
              <a:t>LONG BIÊN</a:t>
            </a:r>
            <a:endParaRPr lang="en-US" sz="2600" b="1" dirty="0" smtClean="0">
              <a:solidFill>
                <a:srgbClr val="0066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THƯỢNG </a:t>
            </a:r>
            <a:r>
              <a:rPr lang="en-US" sz="2600" b="1" dirty="0" smtClean="0">
                <a:solidFill>
                  <a:srgbClr val="006600"/>
                </a:solidFill>
              </a:rPr>
              <a:t>THANH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" y="15240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2828400"/>
            <a:ext cx="6248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 NBTN: </a:t>
            </a:r>
            <a:r>
              <a:rPr lang="en-US" sz="2800" b="1" dirty="0" err="1" smtClean="0">
                <a:solidFill>
                  <a:srgbClr val="000066"/>
                </a:solidFill>
              </a:rPr>
              <a:t>Hoa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đồng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tiền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66"/>
                </a:solidFill>
              </a:rPr>
              <a:t>Số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66"/>
                </a:solidFill>
              </a:rPr>
              <a:t>Thời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gian</a:t>
            </a:r>
            <a:r>
              <a:rPr lang="en-US" sz="2800" b="1" dirty="0" smtClean="0">
                <a:solidFill>
                  <a:srgbClr val="000066"/>
                </a:solidFill>
              </a:rPr>
              <a:t>: 12 – 15 </a:t>
            </a:r>
            <a:r>
              <a:rPr lang="en-US" sz="2800" b="1" dirty="0" err="1" smtClean="0">
                <a:solidFill>
                  <a:srgbClr val="000066"/>
                </a:solidFill>
              </a:rPr>
              <a:t>phút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66"/>
                </a:solidFill>
              </a:rPr>
              <a:t>GV: </a:t>
            </a:r>
            <a:r>
              <a:rPr lang="en-US" sz="2800" b="1" dirty="0" err="1" smtClean="0">
                <a:solidFill>
                  <a:srgbClr val="000066"/>
                </a:solidFill>
              </a:rPr>
              <a:t>Nguyễn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Thị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Thanh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Huệ</a:t>
            </a:r>
            <a:endParaRPr lang="en-US" sz="28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112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2018-03-03T13:43:29Z</dcterms:created>
  <dcterms:modified xsi:type="dcterms:W3CDTF">2024-03-10T15:43:12Z</dcterms:modified>
</cp:coreProperties>
</file>