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2023 - 2024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GV: Trần Thị Thu Hằng Lứa tuổi: 24 - 36 tháng Năm học: 2023 - 2024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Windows User</cp:lastModifiedBy>
  <cp:revision>9</cp:revision>
  <dcterms:created xsi:type="dcterms:W3CDTF">2023-11-02T08:33:24Z</dcterms:created>
  <dcterms:modified xsi:type="dcterms:W3CDTF">2024-03-10T15:26:42Z</dcterms:modified>
</cp:coreProperties>
</file>