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8" r:id="rId2"/>
    <p:sldId id="301" r:id="rId3"/>
    <p:sldId id="304" r:id="rId4"/>
    <p:sldId id="309" r:id="rId5"/>
    <p:sldId id="270" r:id="rId6"/>
    <p:sldId id="272" r:id="rId7"/>
    <p:sldId id="273" r:id="rId8"/>
    <p:sldId id="271" r:id="rId9"/>
    <p:sldId id="295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0" r:id="rId18"/>
    <p:sldId id="284" r:id="rId19"/>
    <p:sldId id="281" r:id="rId20"/>
    <p:sldId id="300" r:id="rId21"/>
    <p:sldId id="299" r:id="rId22"/>
    <p:sldId id="282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2943" autoAdjust="0"/>
  </p:normalViewPr>
  <p:slideViewPr>
    <p:cSldViewPr showGuides="1">
      <p:cViewPr varScale="1">
        <p:scale>
          <a:sx n="84" d="100"/>
          <a:sy n="84" d="100"/>
        </p:scale>
        <p:origin x="8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9B17D-1660-4B0C-84DC-3A320F061E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342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BCFAE-E6B7-4F71-8967-200D6E7CAE8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491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EC6E7-E7C9-4917-8ECD-A855848421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97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76F6F-8788-484E-9B12-298BDD758A5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466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196EF-03C3-4456-BA33-C39A997082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2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ABF2D-6DAB-4416-A322-A6FAA8165CC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033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DAC0F-E387-4E34-8FC0-2B763BD1F3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0D37F-3E02-4D40-9535-73338C62C2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98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0E960-B77A-4D61-8299-D8953A33FB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1459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221FB-2780-468F-AB18-3B19926CF5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623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EE6A1-A60C-468B-B49F-96E48B2586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227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B5B830E-FA66-4036-9F08-03747F0C70A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5.gif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12" Type="http://schemas.openxmlformats.org/officeDocument/2006/relationships/image" Target="../media/image54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11" Type="http://schemas.openxmlformats.org/officeDocument/2006/relationships/image" Target="../media/image53.gif"/><Relationship Id="rId5" Type="http://schemas.openxmlformats.org/officeDocument/2006/relationships/image" Target="../media/image47.gif"/><Relationship Id="rId10" Type="http://schemas.openxmlformats.org/officeDocument/2006/relationships/image" Target="../media/image52.gif"/><Relationship Id="rId4" Type="http://schemas.openxmlformats.org/officeDocument/2006/relationships/image" Target="../media/image46.gif"/><Relationship Id="rId9" Type="http://schemas.openxmlformats.org/officeDocument/2006/relationships/image" Target="../media/image51.gif"/><Relationship Id="rId1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ffects  For video editing 3 Children's background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27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7732" y="1630326"/>
            <a:ext cx="50193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LÀM QUEN VỚI VĂN HỌC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6327" y="2322447"/>
            <a:ext cx="4435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 smtClean="0">
                <a:ln w="50800"/>
                <a:solidFill>
                  <a:srgbClr val="0070C0"/>
                </a:solidFill>
              </a:rPr>
              <a:t>CHỦ ĐỀ : ĐỘNG VẬT</a:t>
            </a:r>
            <a:endParaRPr lang="en-US" sz="4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8766" y="3837709"/>
            <a:ext cx="7521419" cy="11519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CÁO , THỎ VÀ GÀ TRỐNG</a:t>
            </a:r>
            <a:endParaRPr lang="en-US" sz="7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7109" y="5342131"/>
            <a:ext cx="489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GV : </a:t>
            </a:r>
            <a:r>
              <a:rPr lang="en-US" sz="2800" b="1" dirty="0" err="1" smtClean="0">
                <a:solidFill>
                  <a:srgbClr val="002060"/>
                </a:solidFill>
              </a:rPr>
              <a:t>Phạm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Cẩm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Vân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5145"/>
              </p:ext>
            </p:extLst>
          </p:nvPr>
        </p:nvGraphicFramePr>
        <p:xfrm>
          <a:off x="755576" y="332656"/>
          <a:ext cx="7704856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677056705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NEWROMAN"/>
                        </a:rPr>
                        <a:t>TRƯỜNG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NEWROMAN"/>
                        </a:rPr>
                        <a:t> MẦM NON THƯỢNG THANH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NEW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394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6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/>
      <p:bldP spid="9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tho chay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ngoi n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o s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do v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l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tho chay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itchFamily="18" charset="0"/>
                <a:cs typeface="Times New Roman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a tro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han gau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han c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u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au ga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ha cao ng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canh 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cao ®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Gà trống làm thế nào để đuổi được Cáo đi</a:t>
            </a:r>
            <a:r>
              <a:rPr lang="en-US" altLang="vi-VN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anh 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Cúc cù cu cu!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Ta vác hái trên vai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Đi tìm Cáo gian ác.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24075" y="2349500"/>
            <a:ext cx="51847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dirty="0" err="1">
                <a:latin typeface="Times New Roman" pitchFamily="18" charset="0"/>
              </a:rPr>
              <a:t>Trong</a:t>
            </a:r>
            <a:r>
              <a:rPr lang="en-US" altLang="vi-VN" sz="3600" dirty="0">
                <a:latin typeface="Times New Roman" pitchFamily="18" charset="0"/>
              </a:rPr>
              <a:t> </a:t>
            </a:r>
            <a:r>
              <a:rPr lang="en-US" altLang="vi-VN" sz="3600" dirty="0" err="1" smtClean="0">
                <a:latin typeface="Times New Roman" pitchFamily="18" charset="0"/>
              </a:rPr>
              <a:t>truyện</a:t>
            </a:r>
            <a:r>
              <a:rPr lang="en-US" altLang="vi-VN" sz="3600" dirty="0" smtClean="0">
                <a:latin typeface="Times New Roman" pitchFamily="18" charset="0"/>
              </a:rPr>
              <a:t> </a:t>
            </a:r>
            <a:r>
              <a:rPr lang="en-US" altLang="vi-VN" sz="3600" dirty="0">
                <a:latin typeface="Times New Roman" pitchFamily="18" charset="0"/>
              </a:rPr>
              <a:t>con </a:t>
            </a:r>
            <a:r>
              <a:rPr lang="en-US" altLang="vi-VN" sz="3600" dirty="0" err="1">
                <a:latin typeface="Times New Roman" pitchFamily="18" charset="0"/>
              </a:rPr>
              <a:t>thích</a:t>
            </a:r>
            <a:r>
              <a:rPr lang="en-US" altLang="vi-VN" sz="3600" dirty="0">
                <a:latin typeface="Times New Roman" pitchFamily="18" charset="0"/>
              </a:rPr>
              <a:t> </a:t>
            </a:r>
            <a:r>
              <a:rPr lang="en-US" altLang="vi-VN" sz="3600" dirty="0" err="1">
                <a:latin typeface="Times New Roman" pitchFamily="18" charset="0"/>
              </a:rPr>
              <a:t>nhân</a:t>
            </a:r>
            <a:r>
              <a:rPr lang="en-US" altLang="vi-VN" sz="3600" dirty="0">
                <a:latin typeface="Times New Roman" pitchFamily="18" charset="0"/>
              </a:rPr>
              <a:t> </a:t>
            </a:r>
            <a:r>
              <a:rPr lang="en-US" altLang="vi-VN" sz="3600" dirty="0" err="1">
                <a:latin typeface="Times New Roman" pitchFamily="18" charset="0"/>
              </a:rPr>
              <a:t>vật</a:t>
            </a:r>
            <a:r>
              <a:rPr lang="en-US" altLang="vi-VN" sz="3600" dirty="0">
                <a:latin typeface="Times New Roman" pitchFamily="18" charset="0"/>
              </a:rPr>
              <a:t> </a:t>
            </a:r>
            <a:r>
              <a:rPr lang="en-US" altLang="vi-VN" sz="3600" dirty="0" err="1">
                <a:latin typeface="Times New Roman" pitchFamily="18" charset="0"/>
              </a:rPr>
              <a:t>nào</a:t>
            </a:r>
            <a:r>
              <a:rPr lang="en-US" altLang="vi-VN" sz="3600" dirty="0">
                <a:latin typeface="Times New Roman" pitchFamily="18" charset="0"/>
              </a:rPr>
              <a:t>? </a:t>
            </a:r>
            <a:r>
              <a:rPr lang="en-US" altLang="vi-VN" sz="3600" dirty="0" err="1">
                <a:latin typeface="Times New Roman" pitchFamily="18" charset="0"/>
              </a:rPr>
              <a:t>Tại</a:t>
            </a:r>
            <a:r>
              <a:rPr lang="en-US" altLang="vi-VN" sz="3600" dirty="0">
                <a:latin typeface="Times New Roman" pitchFamily="18" charset="0"/>
              </a:rPr>
              <a:t> </a:t>
            </a:r>
            <a:r>
              <a:rPr lang="en-US" altLang="vi-VN" sz="3600" dirty="0" err="1">
                <a:latin typeface="Times New Roman" pitchFamily="18" charset="0"/>
              </a:rPr>
              <a:t>sao</a:t>
            </a:r>
            <a:r>
              <a:rPr lang="en-US" altLang="vi-VN" sz="3600" dirty="0"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3076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9600" y="188913"/>
            <a:ext cx="799465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2400" dirty="0">
              <a:solidFill>
                <a:schemeClr val="accent2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				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Mục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đích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-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yêu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cầu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.VnTime" pitchFamily="34" charset="0"/>
              </a:rPr>
              <a:t>1.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.VnTime" pitchFamily="34" charset="0"/>
              </a:rPr>
              <a:t>KiÕn</a:t>
            </a:r>
            <a:r>
              <a:rPr lang="en-US" altLang="vi-VN" sz="2400" dirty="0" smtClean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.VnTime" pitchFamily="34" charset="0"/>
              </a:rPr>
              <a:t>thøc</a:t>
            </a:r>
            <a:r>
              <a:rPr lang="en-US" altLang="vi-VN" sz="2400" dirty="0" smtClean="0">
                <a:solidFill>
                  <a:schemeClr val="accent2"/>
                </a:solidFill>
                <a:latin typeface=".VnTime" pitchFamily="34" charset="0"/>
              </a:rPr>
              <a:t>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.VnTime" pitchFamily="34" charset="0"/>
              </a:rPr>
              <a:t>-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TrÎ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biÕt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tªn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chuyện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.VnTime" pitchFamily="34" charset="0"/>
              </a:rPr>
              <a:t>-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HiÓu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néi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dung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chuyện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vµ </a:t>
            </a:r>
            <a:r>
              <a:rPr lang="en-US" altLang="vi-VN" sz="2400" dirty="0" err="1">
                <a:solidFill>
                  <a:schemeClr val="accent2"/>
                </a:solidFill>
                <a:latin typeface=".VnTime" pitchFamily="34" charset="0"/>
              </a:rPr>
              <a:t>c¸c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nhân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vật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.VnTime" pitchFamily="34" charset="0"/>
              </a:rPr>
              <a:t>trong</a:t>
            </a:r>
            <a:r>
              <a:rPr lang="en-US" altLang="vi-VN" sz="2400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truyện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US" alt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 startAt="2"/>
            </a:pP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Kỹ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năng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-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Rèn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kỹ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năng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trả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lời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hỏi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mạch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lạc</a:t>
            </a:r>
            <a:endParaRPr lang="en-US" alt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-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Phát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triển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khả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năng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chú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ý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ghi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nhớ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tư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duy</a:t>
            </a:r>
            <a:endParaRPr lang="en-US" alt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3.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Giáo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chemeClr val="accent2"/>
                </a:solidFill>
                <a:latin typeface="Times New Roman" pitchFamily="18" charset="0"/>
              </a:rPr>
              <a:t>dục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-</a:t>
            </a:r>
            <a:r>
              <a:rPr lang="en-US" altLang="vi-VN" sz="2400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giúp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đỡ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bạn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bè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mọi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xung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quanh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khi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họ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gặp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khó</a:t>
            </a:r>
            <a:r>
              <a:rPr lang="en-US" altLang="vi-V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/>
                </a:solidFill>
                <a:latin typeface="Times New Roman" pitchFamily="18" charset="0"/>
              </a:rPr>
              <a:t>khăn</a:t>
            </a:r>
            <a:endParaRPr lang="en-US" altLang="vi-VN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 advClick="0" advTm="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228600 w 144"/>
              <a:gd name="T3" fmla="*/ 76200 h 144"/>
              <a:gd name="T4" fmla="*/ 0 w 144"/>
              <a:gd name="T5" fmla="*/ 2286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9" name="Picture 21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2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4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8" grpId="0" animBg="1"/>
      <p:bldP spid="71699" grpId="0" animBg="1"/>
      <p:bldP spid="717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oaG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HoaG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514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04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blumen-pflanzen0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5"/>
            <a:ext cx="1504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 descr="blumen-pflanzen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19" descr="blumen-pflanzen12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 descr="dangquang_464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685800" y="2514600"/>
            <a:ext cx="7924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vi-VN"/>
          </a:p>
          <a:p>
            <a:r>
              <a:rPr lang="en-US" altLang="vi-VN"/>
              <a:t>  Cách chơi: </a:t>
            </a:r>
          </a:p>
          <a:p>
            <a:r>
              <a:rPr lang="en-US" altLang="vi-VN"/>
              <a:t>    Lớp chia làm 2 đội: Cô chuẩn bị cho mỗi đội 1 bộ tranh minh hoạ câu chuyện “Cáo Thỏ và Gà Trống”nhưng các tranh không sắp xếp theo nội dung. </a:t>
            </a:r>
          </a:p>
          <a:p>
            <a:r>
              <a:rPr lang="en-US" altLang="vi-VN"/>
              <a:t>     Nhiệm vụ của 2 đội là: Sắp xếp các bức tranh theo đúng trình tự của nội dung câu  chuyện </a:t>
            </a:r>
          </a:p>
          <a:p>
            <a:r>
              <a:rPr lang="en-US" altLang="vi-VN"/>
              <a:t>     Nếu đội nào xếp đúng và nhanh hơn là đội chiến thắng </a:t>
            </a: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CHÚC CÁC BÉ </a:t>
            </a:r>
            <a:r>
              <a:rPr lang="en-US" sz="3600" kern="10" spc="-360" dirty="0" err="1" smtClean="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chăm</a:t>
            </a:r>
            <a:r>
              <a:rPr lang="en-US" sz="3600" kern="10" spc="-360" dirty="0" smtClean="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spc="-360" dirty="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rayon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 nen 1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s_f_01_592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5976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than c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66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dau ga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368</TotalTime>
  <Words>208</Words>
  <Application>Microsoft Office PowerPoint</Application>
  <PresentationFormat>On-screen Show (4:3)</PresentationFormat>
  <Paragraphs>34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.VnTime</vt:lpstr>
      <vt:lpstr>Arial</vt:lpstr>
      <vt:lpstr>TimeNEWROMAN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Windows User</cp:lastModifiedBy>
  <cp:revision>76</cp:revision>
  <dcterms:created xsi:type="dcterms:W3CDTF">2010-12-20T05:45:19Z</dcterms:created>
  <dcterms:modified xsi:type="dcterms:W3CDTF">2024-03-10T09:26:25Z</dcterms:modified>
</cp:coreProperties>
</file>