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sldIdLst>
    <p:sldId id="297" r:id="rId4"/>
    <p:sldId id="256" r:id="rId5"/>
    <p:sldId id="258" r:id="rId6"/>
    <p:sldId id="259" r:id="rId7"/>
    <p:sldId id="260" r:id="rId8"/>
    <p:sldId id="261" r:id="rId9"/>
    <p:sldId id="263" r:id="rId10"/>
    <p:sldId id="266" r:id="rId11"/>
    <p:sldId id="267" r:id="rId12"/>
    <p:sldId id="269" r:id="rId13"/>
    <p:sldId id="26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26" y="78"/>
      </p:cViewPr>
      <p:guideLst>
        <p:guide orient="horz" pos="215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5D90B5-F633-4F5C-9E8A-4D0482A4865C}"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E6A0283-2182-40A3-8EC4-3416DDADE71D}"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762D3A3-6231-4F93-B997-35BCC3D7B4AA}"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A23CB72-2B85-4B62-BE2B-5624273A0CB6}"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2338" y="1600201"/>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3689BE0-8FFC-4620-87F3-FBD866438F0E}"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03B6EC8-43EC-4661-99A6-894C780BA1D7}"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D7F702B-CCA1-4B8C-ACFD-09B2BEAC1F14}"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40515324-FFF7-428F-A520-784514EDAE1E}"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5675A14-E634-4E35-A495-9F2E78396B96}"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82C80B9-CB50-4F1F-8A8F-ED7732A62CAC}"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FC1D4D4-5D3D-4CF5-BF31-BA3F3FA95064}"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3152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5DCA836-23B9-4995-AEC0-3F8C913C8529}"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F2F14E-5FC3-9C38-AD14-4111F7F6D1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8A124A-CD1C-02ED-4EF6-13774AE8A9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039FB2-A95E-A180-B74C-A2BC88581148}"/>
              </a:ext>
            </a:extLst>
          </p:cNvPr>
          <p:cNvSpPr>
            <a:spLocks noGrp="1" noChangeArrowheads="1"/>
          </p:cNvSpPr>
          <p:nvPr>
            <p:ph type="sldNum" sz="quarter" idx="12"/>
          </p:nvPr>
        </p:nvSpPr>
        <p:spPr>
          <a:ln/>
        </p:spPr>
        <p:txBody>
          <a:bodyPr/>
          <a:lstStyle>
            <a:lvl1pPr>
              <a:defRPr/>
            </a:lvl1pPr>
          </a:lstStyle>
          <a:p>
            <a:fld id="{402F3732-FAA3-448D-81E7-7DD077EEF125}" type="slidenum">
              <a:rPr lang="en-US" altLang="en-US"/>
              <a:pPr/>
              <a:t>‹#›</a:t>
            </a:fld>
            <a:endParaRPr lang="en-US" altLang="en-US"/>
          </a:p>
        </p:txBody>
      </p:sp>
    </p:spTree>
    <p:extLst>
      <p:ext uri="{BB962C8B-B14F-4D97-AF65-F5344CB8AC3E}">
        <p14:creationId xmlns:p14="http://schemas.microsoft.com/office/powerpoint/2010/main" val="1548401157"/>
      </p:ext>
    </p:extLst>
  </p:cSld>
  <p:clrMapOvr>
    <a:masterClrMapping/>
  </p:clrMapOvr>
  <p:transition advClick="0" advTm="300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0787B7-7549-A4D4-332A-32BFB4206B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22D316-5DEC-EA36-7404-60454AC9AB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6D0158-BA3D-6645-2CF5-63A0D35CE1EF}"/>
              </a:ext>
            </a:extLst>
          </p:cNvPr>
          <p:cNvSpPr>
            <a:spLocks noGrp="1" noChangeArrowheads="1"/>
          </p:cNvSpPr>
          <p:nvPr>
            <p:ph type="sldNum" sz="quarter" idx="12"/>
          </p:nvPr>
        </p:nvSpPr>
        <p:spPr>
          <a:ln/>
        </p:spPr>
        <p:txBody>
          <a:bodyPr/>
          <a:lstStyle>
            <a:lvl1pPr>
              <a:defRPr/>
            </a:lvl1pPr>
          </a:lstStyle>
          <a:p>
            <a:fld id="{E50C4622-3630-41CA-8108-DCF47366FD71}" type="slidenum">
              <a:rPr lang="en-US" altLang="en-US"/>
              <a:pPr/>
              <a:t>‹#›</a:t>
            </a:fld>
            <a:endParaRPr lang="en-US" altLang="en-US"/>
          </a:p>
        </p:txBody>
      </p:sp>
    </p:spTree>
    <p:extLst>
      <p:ext uri="{BB962C8B-B14F-4D97-AF65-F5344CB8AC3E}">
        <p14:creationId xmlns:p14="http://schemas.microsoft.com/office/powerpoint/2010/main" val="1535630746"/>
      </p:ext>
    </p:extLst>
  </p:cSld>
  <p:clrMapOvr>
    <a:masterClrMapping/>
  </p:clrMapOvr>
  <p:transition advClick="0" advTm="300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0AB511-8456-D19B-0620-8513F63154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C574BB-3A7C-9215-F4AC-F11DA6C840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3DC549-38BC-8EBA-7BC4-2C573D2BFF17}"/>
              </a:ext>
            </a:extLst>
          </p:cNvPr>
          <p:cNvSpPr>
            <a:spLocks noGrp="1" noChangeArrowheads="1"/>
          </p:cNvSpPr>
          <p:nvPr>
            <p:ph type="sldNum" sz="quarter" idx="12"/>
          </p:nvPr>
        </p:nvSpPr>
        <p:spPr>
          <a:ln/>
        </p:spPr>
        <p:txBody>
          <a:bodyPr/>
          <a:lstStyle>
            <a:lvl1pPr>
              <a:defRPr/>
            </a:lvl1pPr>
          </a:lstStyle>
          <a:p>
            <a:fld id="{B698BB07-28E0-47F7-8245-32AF53ADAC53}" type="slidenum">
              <a:rPr lang="en-US" altLang="en-US"/>
              <a:pPr/>
              <a:t>‹#›</a:t>
            </a:fld>
            <a:endParaRPr lang="en-US" altLang="en-US"/>
          </a:p>
        </p:txBody>
      </p:sp>
    </p:spTree>
    <p:extLst>
      <p:ext uri="{BB962C8B-B14F-4D97-AF65-F5344CB8AC3E}">
        <p14:creationId xmlns:p14="http://schemas.microsoft.com/office/powerpoint/2010/main" val="1331876741"/>
      </p:ext>
    </p:extLst>
  </p:cSld>
  <p:clrMapOvr>
    <a:masterClrMapping/>
  </p:clrMapOvr>
  <p:transition advClick="0" advTm="3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ABA23B5-B213-1374-5938-7B5709F8FB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B92730-5620-61F3-41F2-8DD7C7E76B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275C82D-8A36-FC4F-E709-EEE50AF96E2F}"/>
              </a:ext>
            </a:extLst>
          </p:cNvPr>
          <p:cNvSpPr>
            <a:spLocks noGrp="1" noChangeArrowheads="1"/>
          </p:cNvSpPr>
          <p:nvPr>
            <p:ph type="sldNum" sz="quarter" idx="12"/>
          </p:nvPr>
        </p:nvSpPr>
        <p:spPr>
          <a:ln/>
        </p:spPr>
        <p:txBody>
          <a:bodyPr/>
          <a:lstStyle>
            <a:lvl1pPr>
              <a:defRPr/>
            </a:lvl1pPr>
          </a:lstStyle>
          <a:p>
            <a:fld id="{F2D7AA06-D54D-4CEC-B48A-CE99DB73975B}" type="slidenum">
              <a:rPr lang="en-US" altLang="en-US"/>
              <a:pPr/>
              <a:t>‹#›</a:t>
            </a:fld>
            <a:endParaRPr lang="en-US" altLang="en-US"/>
          </a:p>
        </p:txBody>
      </p:sp>
    </p:spTree>
    <p:extLst>
      <p:ext uri="{BB962C8B-B14F-4D97-AF65-F5344CB8AC3E}">
        <p14:creationId xmlns:p14="http://schemas.microsoft.com/office/powerpoint/2010/main" val="2638204755"/>
      </p:ext>
    </p:extLst>
  </p:cSld>
  <p:clrMapOvr>
    <a:masterClrMapping/>
  </p:clrMapOvr>
  <p:transition advClick="0" advTm="3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B5785D3-822E-8E8B-9FB8-462F1B3C440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C0C80EF-1276-0F5A-5125-8D6753BC09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6169475-B00C-64AF-EF72-D93A25AF6FAF}"/>
              </a:ext>
            </a:extLst>
          </p:cNvPr>
          <p:cNvSpPr>
            <a:spLocks noGrp="1" noChangeArrowheads="1"/>
          </p:cNvSpPr>
          <p:nvPr>
            <p:ph type="sldNum" sz="quarter" idx="12"/>
          </p:nvPr>
        </p:nvSpPr>
        <p:spPr>
          <a:ln/>
        </p:spPr>
        <p:txBody>
          <a:bodyPr/>
          <a:lstStyle>
            <a:lvl1pPr>
              <a:defRPr/>
            </a:lvl1pPr>
          </a:lstStyle>
          <a:p>
            <a:fld id="{96D1805C-2CA5-407F-B724-9132FDF0866E}" type="slidenum">
              <a:rPr lang="en-US" altLang="en-US"/>
              <a:pPr/>
              <a:t>‹#›</a:t>
            </a:fld>
            <a:endParaRPr lang="en-US" altLang="en-US"/>
          </a:p>
        </p:txBody>
      </p:sp>
    </p:spTree>
    <p:extLst>
      <p:ext uri="{BB962C8B-B14F-4D97-AF65-F5344CB8AC3E}">
        <p14:creationId xmlns:p14="http://schemas.microsoft.com/office/powerpoint/2010/main" val="3609318370"/>
      </p:ext>
    </p:extLst>
  </p:cSld>
  <p:clrMapOvr>
    <a:masterClrMapping/>
  </p:clrMapOvr>
  <p:transition advClick="0" advTm="3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8E5C98F-D25A-7836-BBC4-E312EC99A5C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965AA81-770A-57DE-AD7A-B9BAC1B942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427E162-6B9A-BCC4-38CD-4925EE3740C3}"/>
              </a:ext>
            </a:extLst>
          </p:cNvPr>
          <p:cNvSpPr>
            <a:spLocks noGrp="1" noChangeArrowheads="1"/>
          </p:cNvSpPr>
          <p:nvPr>
            <p:ph type="sldNum" sz="quarter" idx="12"/>
          </p:nvPr>
        </p:nvSpPr>
        <p:spPr>
          <a:ln/>
        </p:spPr>
        <p:txBody>
          <a:bodyPr/>
          <a:lstStyle>
            <a:lvl1pPr>
              <a:defRPr/>
            </a:lvl1pPr>
          </a:lstStyle>
          <a:p>
            <a:fld id="{5C8D627E-2FE9-4838-8DC7-51D4E3C64B24}" type="slidenum">
              <a:rPr lang="en-US" altLang="en-US"/>
              <a:pPr/>
              <a:t>‹#›</a:t>
            </a:fld>
            <a:endParaRPr lang="en-US" altLang="en-US"/>
          </a:p>
        </p:txBody>
      </p:sp>
    </p:spTree>
    <p:extLst>
      <p:ext uri="{BB962C8B-B14F-4D97-AF65-F5344CB8AC3E}">
        <p14:creationId xmlns:p14="http://schemas.microsoft.com/office/powerpoint/2010/main" val="2444749883"/>
      </p:ext>
    </p:extLst>
  </p:cSld>
  <p:clrMapOvr>
    <a:masterClrMapping/>
  </p:clrMapOvr>
  <p:transition advClick="0" advTm="3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761616-6099-8075-2F60-FD30BEB3B5F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639480F-D85D-4AE1-B373-0A2661D06C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4BB7B00-8113-5489-8065-5CDA02C4D30B}"/>
              </a:ext>
            </a:extLst>
          </p:cNvPr>
          <p:cNvSpPr>
            <a:spLocks noGrp="1" noChangeArrowheads="1"/>
          </p:cNvSpPr>
          <p:nvPr>
            <p:ph type="sldNum" sz="quarter" idx="12"/>
          </p:nvPr>
        </p:nvSpPr>
        <p:spPr>
          <a:ln/>
        </p:spPr>
        <p:txBody>
          <a:bodyPr/>
          <a:lstStyle>
            <a:lvl1pPr>
              <a:defRPr/>
            </a:lvl1pPr>
          </a:lstStyle>
          <a:p>
            <a:fld id="{2F5A149E-EA09-47A6-B211-13F2B9FC1A8B}" type="slidenum">
              <a:rPr lang="en-US" altLang="en-US"/>
              <a:pPr/>
              <a:t>‹#›</a:t>
            </a:fld>
            <a:endParaRPr lang="en-US" altLang="en-US"/>
          </a:p>
        </p:txBody>
      </p:sp>
    </p:spTree>
    <p:extLst>
      <p:ext uri="{BB962C8B-B14F-4D97-AF65-F5344CB8AC3E}">
        <p14:creationId xmlns:p14="http://schemas.microsoft.com/office/powerpoint/2010/main" val="3609598265"/>
      </p:ext>
    </p:extLst>
  </p:cSld>
  <p:clrMapOvr>
    <a:masterClrMapping/>
  </p:clrMapOvr>
  <p:transition advClick="0"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5D90B5-F633-4F5C-9E8A-4D0482A4865C}"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479C73-8603-A16A-33AF-AE4A3E1316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C23434-37E6-2E6D-847B-FF7CB26F8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317242D-019E-BDC6-D819-4017424BDA28}"/>
              </a:ext>
            </a:extLst>
          </p:cNvPr>
          <p:cNvSpPr>
            <a:spLocks noGrp="1" noChangeArrowheads="1"/>
          </p:cNvSpPr>
          <p:nvPr>
            <p:ph type="sldNum" sz="quarter" idx="12"/>
          </p:nvPr>
        </p:nvSpPr>
        <p:spPr>
          <a:ln/>
        </p:spPr>
        <p:txBody>
          <a:bodyPr/>
          <a:lstStyle>
            <a:lvl1pPr>
              <a:defRPr/>
            </a:lvl1pPr>
          </a:lstStyle>
          <a:p>
            <a:fld id="{6AE7A725-437B-4552-A41C-E8267B2B4A50}" type="slidenum">
              <a:rPr lang="en-US" altLang="en-US"/>
              <a:pPr/>
              <a:t>‹#›</a:t>
            </a:fld>
            <a:endParaRPr lang="en-US" altLang="en-US"/>
          </a:p>
        </p:txBody>
      </p:sp>
    </p:spTree>
    <p:extLst>
      <p:ext uri="{BB962C8B-B14F-4D97-AF65-F5344CB8AC3E}">
        <p14:creationId xmlns:p14="http://schemas.microsoft.com/office/powerpoint/2010/main" val="1259979677"/>
      </p:ext>
    </p:extLst>
  </p:cSld>
  <p:clrMapOvr>
    <a:masterClrMapping/>
  </p:clrMapOvr>
  <p:transition advClick="0" advTm="3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89B517-1F72-8E93-E047-5DBA1E2B10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48FE14-8567-DEC4-F770-C5D07AFBD1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6DC3AEA-E75D-70D9-E778-38B4EA600D4B}"/>
              </a:ext>
            </a:extLst>
          </p:cNvPr>
          <p:cNvSpPr>
            <a:spLocks noGrp="1" noChangeArrowheads="1"/>
          </p:cNvSpPr>
          <p:nvPr>
            <p:ph type="sldNum" sz="quarter" idx="12"/>
          </p:nvPr>
        </p:nvSpPr>
        <p:spPr>
          <a:ln/>
        </p:spPr>
        <p:txBody>
          <a:bodyPr/>
          <a:lstStyle>
            <a:lvl1pPr>
              <a:defRPr/>
            </a:lvl1pPr>
          </a:lstStyle>
          <a:p>
            <a:fld id="{2AFB01D9-9377-4375-889A-4FF8F137AF86}" type="slidenum">
              <a:rPr lang="en-US" altLang="en-US"/>
              <a:pPr/>
              <a:t>‹#›</a:t>
            </a:fld>
            <a:endParaRPr lang="en-US" altLang="en-US"/>
          </a:p>
        </p:txBody>
      </p:sp>
    </p:spTree>
    <p:extLst>
      <p:ext uri="{BB962C8B-B14F-4D97-AF65-F5344CB8AC3E}">
        <p14:creationId xmlns:p14="http://schemas.microsoft.com/office/powerpoint/2010/main" val="2232874209"/>
      </p:ext>
    </p:extLst>
  </p:cSld>
  <p:clrMapOvr>
    <a:masterClrMapping/>
  </p:clrMapOvr>
  <p:transition advClick="0" advTm="3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20BF18-CDAE-6807-8FAF-97BFA91A45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2FF51E-48FA-E24B-725C-6E4C1683B3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F6F465-3522-41A3-0DC2-A9B54307D1F1}"/>
              </a:ext>
            </a:extLst>
          </p:cNvPr>
          <p:cNvSpPr>
            <a:spLocks noGrp="1" noChangeArrowheads="1"/>
          </p:cNvSpPr>
          <p:nvPr>
            <p:ph type="sldNum" sz="quarter" idx="12"/>
          </p:nvPr>
        </p:nvSpPr>
        <p:spPr>
          <a:ln/>
        </p:spPr>
        <p:txBody>
          <a:bodyPr/>
          <a:lstStyle>
            <a:lvl1pPr>
              <a:defRPr/>
            </a:lvl1pPr>
          </a:lstStyle>
          <a:p>
            <a:fld id="{18B8C542-1ED9-44F0-87D4-31671E9D2034}" type="slidenum">
              <a:rPr lang="en-US" altLang="en-US"/>
              <a:pPr/>
              <a:t>‹#›</a:t>
            </a:fld>
            <a:endParaRPr lang="en-US" altLang="en-US"/>
          </a:p>
        </p:txBody>
      </p:sp>
    </p:spTree>
    <p:extLst>
      <p:ext uri="{BB962C8B-B14F-4D97-AF65-F5344CB8AC3E}">
        <p14:creationId xmlns:p14="http://schemas.microsoft.com/office/powerpoint/2010/main" val="3931108226"/>
      </p:ext>
    </p:extLst>
  </p:cSld>
  <p:clrMapOvr>
    <a:masterClrMapping/>
  </p:clrMapOvr>
  <p:transition advClick="0" advTm="3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074C43-086C-ADA4-B0B9-19DCBAE448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F1D482-B08F-A629-9E1D-96B430EDC4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6FD8BB-3064-F331-AC6E-2078228A3ED8}"/>
              </a:ext>
            </a:extLst>
          </p:cNvPr>
          <p:cNvSpPr>
            <a:spLocks noGrp="1" noChangeArrowheads="1"/>
          </p:cNvSpPr>
          <p:nvPr>
            <p:ph type="sldNum" sz="quarter" idx="12"/>
          </p:nvPr>
        </p:nvSpPr>
        <p:spPr>
          <a:ln/>
        </p:spPr>
        <p:txBody>
          <a:bodyPr/>
          <a:lstStyle>
            <a:lvl1pPr>
              <a:defRPr/>
            </a:lvl1pPr>
          </a:lstStyle>
          <a:p>
            <a:fld id="{C70DE4A9-09B6-4FFF-9A28-788C1F67BD3E}" type="slidenum">
              <a:rPr lang="en-US" altLang="en-US"/>
              <a:pPr/>
              <a:t>‹#›</a:t>
            </a:fld>
            <a:endParaRPr lang="en-US" altLang="en-US"/>
          </a:p>
        </p:txBody>
      </p:sp>
    </p:spTree>
    <p:extLst>
      <p:ext uri="{BB962C8B-B14F-4D97-AF65-F5344CB8AC3E}">
        <p14:creationId xmlns:p14="http://schemas.microsoft.com/office/powerpoint/2010/main" val="3558173677"/>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5D90B5-F633-4F5C-9E8A-4D0482A4865C}"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5D90B5-F633-4F5C-9E8A-4D0482A4865C}"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5D90B5-F633-4F5C-9E8A-4D0482A4865C}"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5D90B5-F633-4F5C-9E8A-4D0482A4865C}"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5D90B5-F633-4F5C-9E8A-4D0482A4865C}"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5D90B5-F633-4F5C-9E8A-4D0482A4865C}"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D90B5-F633-4F5C-9E8A-4D0482A4865C}" type="datetimeFigureOut">
              <a:rPr lang="en-US" smtClean="0"/>
              <a:t>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F0759-5956-4D5D-8686-AB2E58DC2C9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defRPr sz="1400" b="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b="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b="0">
                <a:solidFill>
                  <a:schemeClr val="tx1"/>
                </a:solidFill>
                <a:latin typeface="Arial" panose="020B0604020202020204" pitchFamily="34" charset="0"/>
              </a:defRPr>
            </a:lvl1pPr>
          </a:lstStyle>
          <a:p>
            <a:pPr fontAlgn="base">
              <a:spcBef>
                <a:spcPct val="0"/>
              </a:spcBef>
              <a:spcAft>
                <a:spcPct val="0"/>
              </a:spcAft>
              <a:defRPr/>
            </a:pPr>
            <a:fld id="{4099BD04-8735-4007-9AB2-31A0BA7E9B19}" type="slidenum">
              <a:rPr lang="en-US" altLang="en-US">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8AC294D-1A22-9078-4E23-40BC0B3A5AB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07AE4CE-8280-0D26-4B0D-A150742DE25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A266FDD-345F-CB66-A3B0-383FA731A4C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FB36C8C4-095D-66F2-8FD2-9FC53DCFE8D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7C99CE5-4E65-106A-CE2D-8A5118AEF60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3E28B9B0-03BC-4ABA-94CF-0CC7E4F8E55F}" type="slidenum">
              <a:rPr lang="en-US" altLang="en-US"/>
              <a:pPr/>
              <a:t>‹#›</a:t>
            </a:fld>
            <a:endParaRPr lang="en-US" altLang="en-US"/>
          </a:p>
        </p:txBody>
      </p:sp>
    </p:spTree>
    <p:extLst>
      <p:ext uri="{BB962C8B-B14F-4D97-AF65-F5344CB8AC3E}">
        <p14:creationId xmlns:p14="http://schemas.microsoft.com/office/powerpoint/2010/main" val="40894099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Click="0" advTm="3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9.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0.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image" Target="../media/image14.GIF"/><Relationship Id="rId2" Type="http://schemas.openxmlformats.org/officeDocument/2006/relationships/audio" Target="file:///D:\nhac%202\t&#259;ng%20v&#226;n\Ga-Gay-Vang-Day-Ban-Oi.mp3" TargetMode="External"/><Relationship Id="rId1" Type="http://schemas.microsoft.com/office/2007/relationships/media" Target="file:///D:\nhac%202\t&#259;ng%20v&#226;n\Ga-Gay-Vang-Day-Ban-Oi.mp3" TargetMode="Externa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68">
            <a:extLst>
              <a:ext uri="{FF2B5EF4-FFF2-40B4-BE49-F238E27FC236}">
                <a16:creationId xmlns:a16="http://schemas.microsoft.com/office/drawing/2014/main" id="{2F769242-405D-A9AD-F51C-19EB26931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9144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WordArt 7">
            <a:extLst>
              <a:ext uri="{FF2B5EF4-FFF2-40B4-BE49-F238E27FC236}">
                <a16:creationId xmlns:a16="http://schemas.microsoft.com/office/drawing/2014/main" id="{1BB9C964-BC13-C968-E54B-04723571E167}"/>
              </a:ext>
            </a:extLst>
          </p:cNvPr>
          <p:cNvSpPr>
            <a:spLocks noChangeArrowheads="1" noChangeShapeType="1" noTextEdit="1"/>
          </p:cNvSpPr>
          <p:nvPr/>
        </p:nvSpPr>
        <p:spPr bwMode="auto">
          <a:xfrm>
            <a:off x="1143000" y="2057400"/>
            <a:ext cx="6629400" cy="1295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0" cap="none" spc="0" normalizeH="0" baseline="0" noProof="0">
              <a:ln w="12700">
                <a:solidFill>
                  <a:srgbClr val="FFFF00"/>
                </a:solidFill>
                <a:round/>
                <a:headEnd/>
                <a:tailEnd/>
              </a:ln>
              <a:solidFill>
                <a:srgbClr val="FF0066"/>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3076" name="WordArt 8">
            <a:extLst>
              <a:ext uri="{FF2B5EF4-FFF2-40B4-BE49-F238E27FC236}">
                <a16:creationId xmlns:a16="http://schemas.microsoft.com/office/drawing/2014/main" id="{3FE85ABB-35AE-38C4-F2F6-091F076E24A9}"/>
              </a:ext>
            </a:extLst>
          </p:cNvPr>
          <p:cNvSpPr>
            <a:spLocks noChangeArrowheads="1" noChangeShapeType="1" noTextEdit="1"/>
          </p:cNvSpPr>
          <p:nvPr/>
        </p:nvSpPr>
        <p:spPr bwMode="auto">
          <a:xfrm>
            <a:off x="1447800" y="1752600"/>
            <a:ext cx="6324600" cy="1143000"/>
          </a:xfrm>
          <a:prstGeom prst="rect">
            <a:avLst/>
          </a:prstGeom>
        </p:spPr>
        <p:txBody>
          <a:bodyPr wrap="none" fromWordArt="1">
            <a:prstTxWarp prst="textPlain">
              <a:avLst>
                <a:gd name="adj" fmla="val 48875"/>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0" cap="none" spc="0" normalizeH="0" baseline="0" noProof="0">
              <a:ln w="19050">
                <a:solidFill>
                  <a:srgbClr val="99CCFF"/>
                </a:solidFill>
                <a:round/>
                <a:headEnd/>
                <a:tailEnd/>
              </a:ln>
              <a:solidFill>
                <a:srgbClr val="0000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endParaRPr>
          </a:p>
        </p:txBody>
      </p:sp>
      <p:sp>
        <p:nvSpPr>
          <p:cNvPr id="3077" name="WordArt 9">
            <a:extLst>
              <a:ext uri="{FF2B5EF4-FFF2-40B4-BE49-F238E27FC236}">
                <a16:creationId xmlns:a16="http://schemas.microsoft.com/office/drawing/2014/main" id="{01A5D115-390D-CDAA-59F2-9463DD76FBE4}"/>
              </a:ext>
            </a:extLst>
          </p:cNvPr>
          <p:cNvSpPr>
            <a:spLocks noChangeArrowheads="1" noChangeShapeType="1" noTextEdit="1"/>
          </p:cNvSpPr>
          <p:nvPr/>
        </p:nvSpPr>
        <p:spPr bwMode="auto">
          <a:xfrm>
            <a:off x="2819400" y="1457325"/>
            <a:ext cx="312420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3078" name="WordArt 10">
            <a:extLst>
              <a:ext uri="{FF2B5EF4-FFF2-40B4-BE49-F238E27FC236}">
                <a16:creationId xmlns:a16="http://schemas.microsoft.com/office/drawing/2014/main" id="{D576F6A3-9AD0-027B-E322-0142191E082A}"/>
              </a:ext>
            </a:extLst>
          </p:cNvPr>
          <p:cNvSpPr>
            <a:spLocks noChangeArrowheads="1" noChangeShapeType="1" noTextEdit="1"/>
          </p:cNvSpPr>
          <p:nvPr/>
        </p:nvSpPr>
        <p:spPr bwMode="auto">
          <a:xfrm>
            <a:off x="1981200" y="4953000"/>
            <a:ext cx="579120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0" cap="none" spc="0" normalizeH="0" baseline="0" noProof="0">
              <a:ln w="19050">
                <a:solidFill>
                  <a:srgbClr val="99CCFF"/>
                </a:solidFill>
                <a:round/>
                <a:headEnd/>
                <a:tailEnd/>
              </a:ln>
              <a:solidFill>
                <a:srgbClr val="000000"/>
              </a:solidFill>
              <a:effectLst>
                <a:outerShdw dist="35921" dir="2700000" algn="ctr" rotWithShape="0">
                  <a:srgbClr val="990000"/>
                </a:outerShdw>
              </a:effectLst>
              <a:uLnTx/>
              <a:uFillTx/>
              <a:latin typeface=".VnTime" panose="020B7200000000000000" pitchFamily="34" charset="0"/>
              <a:ea typeface="+mn-ea"/>
              <a:cs typeface="+mn-cs"/>
            </a:endParaRPr>
          </a:p>
        </p:txBody>
      </p:sp>
      <p:sp>
        <p:nvSpPr>
          <p:cNvPr id="2" name="WordArt 11">
            <a:extLst>
              <a:ext uri="{FF2B5EF4-FFF2-40B4-BE49-F238E27FC236}">
                <a16:creationId xmlns:a16="http://schemas.microsoft.com/office/drawing/2014/main" id="{927B8574-6D17-104B-F9D1-9D5C6B0DE122}"/>
              </a:ext>
            </a:extLst>
          </p:cNvPr>
          <p:cNvSpPr>
            <a:spLocks noChangeArrowheads="1" noChangeShapeType="1" noTextEdit="1"/>
          </p:cNvSpPr>
          <p:nvPr/>
        </p:nvSpPr>
        <p:spPr bwMode="auto">
          <a:xfrm>
            <a:off x="1600200" y="914400"/>
            <a:ext cx="6000750" cy="1143000"/>
          </a:xfrm>
          <a:prstGeom prst="rect">
            <a:avLst/>
          </a:prstGeom>
        </p:spPr>
        <p:txBody>
          <a:bodyPr spcFirstLastPara="1" wrap="none" fromWordArt="1">
            <a:prstTxWarp prst="textArchUp">
              <a:avLst>
                <a:gd name="adj" fmla="val 10800004"/>
              </a:avLst>
            </a:prstTxWarp>
          </a:bodyPr>
          <a:lstStyle/>
          <a:p>
            <a:pPr algn="ctr">
              <a:defRPr/>
            </a:pPr>
            <a:endParaRPr lang="en-US" sz="3600" b="1" dirty="0">
              <a:solidFill>
                <a:schemeClr val="accent1">
                  <a:lumMod val="10000"/>
                </a:schemeClr>
              </a:solidFill>
              <a:latin typeface="Times New Roman" panose="02020603050405020304" pitchFamily="18" charset="0"/>
              <a:cs typeface="Times New Roman" panose="02020603050405020304" pitchFamily="18" charset="0"/>
            </a:endParaRPr>
          </a:p>
        </p:txBody>
      </p:sp>
      <p:sp>
        <p:nvSpPr>
          <p:cNvPr id="3080" name="WordArt 12">
            <a:extLst>
              <a:ext uri="{FF2B5EF4-FFF2-40B4-BE49-F238E27FC236}">
                <a16:creationId xmlns:a16="http://schemas.microsoft.com/office/drawing/2014/main" id="{0D3EFAC7-FE4D-8960-D72A-0AC24C879799}"/>
              </a:ext>
            </a:extLst>
          </p:cNvPr>
          <p:cNvSpPr>
            <a:spLocks noChangeArrowheads="1" noChangeShapeType="1" noTextEdit="1"/>
          </p:cNvSpPr>
          <p:nvPr/>
        </p:nvSpPr>
        <p:spPr bwMode="auto">
          <a:xfrm>
            <a:off x="2819400" y="762000"/>
            <a:ext cx="3429000" cy="4381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a:ln w="9525">
                <a:solidFill>
                  <a:srgbClr val="000000"/>
                </a:solidFill>
                <a:round/>
                <a:headEnd/>
                <a:tailEnd/>
              </a:ln>
              <a:solidFill>
                <a:srgbClr val="FF0066"/>
              </a:solidFill>
              <a:effectLst>
                <a:outerShdw dist="45791" dir="2021404" algn="ctr" rotWithShape="0">
                  <a:srgbClr val="B2B2B2">
                    <a:alpha val="79999"/>
                  </a:srgbClr>
                </a:outerShdw>
              </a:effectLst>
              <a:uLnTx/>
              <a:uFillTx/>
              <a:latin typeface=".VnCommercial Script" panose="020B7200000000000000" pitchFamily="34" charset="0"/>
              <a:ea typeface="+mn-ea"/>
              <a:cs typeface="+mn-cs"/>
            </a:endParaRPr>
          </a:p>
        </p:txBody>
      </p:sp>
      <p:sp>
        <p:nvSpPr>
          <p:cNvPr id="3081" name="TextBox 10">
            <a:extLst>
              <a:ext uri="{FF2B5EF4-FFF2-40B4-BE49-F238E27FC236}">
                <a16:creationId xmlns:a16="http://schemas.microsoft.com/office/drawing/2014/main" id="{BC931B32-3341-8F81-84BE-72A43332E532}"/>
              </a:ext>
            </a:extLst>
          </p:cNvPr>
          <p:cNvSpPr txBox="1">
            <a:spLocks noChangeArrowheads="1"/>
          </p:cNvSpPr>
          <p:nvPr/>
        </p:nvSpPr>
        <p:spPr bwMode="auto">
          <a:xfrm>
            <a:off x="2057400" y="3657600"/>
            <a:ext cx="419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62B934F2-8D65-58C8-5E78-AC08B1DD778C}"/>
              </a:ext>
            </a:extLst>
          </p:cNvPr>
          <p:cNvSpPr/>
          <p:nvPr/>
        </p:nvSpPr>
        <p:spPr>
          <a:xfrm>
            <a:off x="3505200" y="2133600"/>
            <a:ext cx="8153400" cy="58420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Arial" charset="0"/>
              <a:ea typeface="+mn-ea"/>
              <a:cs typeface="+mn-cs"/>
            </a:endParaRPr>
          </a:p>
        </p:txBody>
      </p:sp>
      <p:sp>
        <p:nvSpPr>
          <p:cNvPr id="13" name="TextBox 12">
            <a:extLst>
              <a:ext uri="{FF2B5EF4-FFF2-40B4-BE49-F238E27FC236}">
                <a16:creationId xmlns:a16="http://schemas.microsoft.com/office/drawing/2014/main" id="{30F9FAD8-09CC-8BE5-86B3-931C2518BF8B}"/>
              </a:ext>
            </a:extLst>
          </p:cNvPr>
          <p:cNvSpPr txBox="1"/>
          <p:nvPr/>
        </p:nvSpPr>
        <p:spPr>
          <a:xfrm>
            <a:off x="114300" y="2747169"/>
            <a:ext cx="9144000" cy="1846263"/>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Lĩnh</a:t>
            </a:r>
            <a:r>
              <a:rPr kumimoji="0" lang="en-US" sz="4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8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vực</a:t>
            </a:r>
            <a:r>
              <a:rPr kumimoji="0" lang="en-US" sz="4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8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phát</a:t>
            </a:r>
            <a:r>
              <a:rPr kumimoji="0" lang="en-US" sz="4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8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triển</a:t>
            </a:r>
            <a:r>
              <a:rPr kumimoji="0" lang="en-US" sz="4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8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nhận</a:t>
            </a:r>
            <a:r>
              <a:rPr kumimoji="0" lang="en-US" sz="4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8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thức</a:t>
            </a:r>
            <a:endParaRPr kumimoji="0" lang="en-US" sz="4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Đề</a:t>
            </a:r>
            <a:r>
              <a:rPr kumimoji="0" lang="en-US" sz="4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8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tài</a:t>
            </a:r>
            <a:r>
              <a:rPr kumimoji="0" lang="en-US" sz="4800" b="1" i="0" u="none" strike="noStrike" kern="1200" cap="none" spc="50" normalizeH="0" baseline="0" noProof="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NBTN : Con Vịt</a:t>
            </a:r>
            <a:endParaRPr kumimoji="0" lang="en-US" sz="4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084" name="TextBox 13">
            <a:extLst>
              <a:ext uri="{FF2B5EF4-FFF2-40B4-BE49-F238E27FC236}">
                <a16:creationId xmlns:a16="http://schemas.microsoft.com/office/drawing/2014/main" id="{47EEB567-9C01-A755-F6D0-4090D07967EE}"/>
              </a:ext>
            </a:extLst>
          </p:cNvPr>
          <p:cNvSpPr txBox="1">
            <a:spLocks noChangeArrowheads="1"/>
          </p:cNvSpPr>
          <p:nvPr/>
        </p:nvSpPr>
        <p:spPr bwMode="auto">
          <a:xfrm>
            <a:off x="2133600" y="49530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1" name="TextBox 14">
            <a:extLst>
              <a:ext uri="{FF2B5EF4-FFF2-40B4-BE49-F238E27FC236}">
                <a16:creationId xmlns:a16="http://schemas.microsoft.com/office/drawing/2014/main" id="{BE67241A-C9B7-6AE4-E926-89A1ED94FE8F}"/>
              </a:ext>
            </a:extLst>
          </p:cNvPr>
          <p:cNvSpPr txBox="1">
            <a:spLocks noChangeArrowheads="1"/>
          </p:cNvSpPr>
          <p:nvPr/>
        </p:nvSpPr>
        <p:spPr bwMode="auto">
          <a:xfrm>
            <a:off x="1143000" y="4648200"/>
            <a:ext cx="6629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B40C64"/>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B40C64"/>
                </a:solidFill>
                <a:effectLst/>
                <a:uLnTx/>
                <a:uFillTx/>
                <a:latin typeface="Times New Roman" panose="02020603050405020304" pitchFamily="18" charset="0"/>
                <a:ea typeface="+mn-ea"/>
                <a:cs typeface="Times New Roman" panose="02020603050405020304" pitchFamily="18" charset="0"/>
              </a:rPr>
              <a:t>Lứa tuổi: Trẻ 24- 36 tháng tuổi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a:ln>
                  <a:noFill/>
                </a:ln>
                <a:solidFill>
                  <a:srgbClr val="B40C64"/>
                </a:solidFill>
                <a:effectLst/>
                <a:uLnTx/>
                <a:uFillTx/>
                <a:latin typeface="Times New Roman" panose="02020603050405020304" pitchFamily="18" charset="0"/>
                <a:ea typeface="+mn-ea"/>
                <a:cs typeface="Times New Roman" panose="02020603050405020304" pitchFamily="18" charset="0"/>
              </a:rPr>
              <a:t>Giáo viên: </a:t>
            </a:r>
            <a:r>
              <a:rPr kumimoji="0" lang="en-US" altLang="en-US" sz="3600" b="1" i="0" u="none" strike="noStrike" kern="1200" cap="none" spc="0" normalizeH="0" baseline="0" noProof="0">
                <a:ln>
                  <a:noFill/>
                </a:ln>
                <a:solidFill>
                  <a:srgbClr val="B40C64"/>
                </a:solidFill>
                <a:effectLst/>
                <a:uLnTx/>
                <a:uFillTx/>
                <a:latin typeface="Times New Roman" panose="02020603050405020304" pitchFamily="18" charset="0"/>
                <a:ea typeface="+mn-ea"/>
                <a:cs typeface="Times New Roman" panose="02020603050405020304" pitchFamily="18" charset="0"/>
              </a:rPr>
              <a:t>Phạm</a:t>
            </a:r>
            <a:r>
              <a:rPr kumimoji="0" lang="en-US" altLang="en-US" sz="3600" b="1" i="0" u="none" strike="noStrike" kern="1200" cap="none" spc="0" normalizeH="0" noProof="0">
                <a:ln>
                  <a:noFill/>
                </a:ln>
                <a:solidFill>
                  <a:srgbClr val="B40C64"/>
                </a:solidFill>
                <a:effectLst/>
                <a:uLnTx/>
                <a:uFillTx/>
                <a:latin typeface="Times New Roman" panose="02020603050405020304" pitchFamily="18" charset="0"/>
                <a:ea typeface="+mn-ea"/>
                <a:cs typeface="Times New Roman" panose="02020603050405020304" pitchFamily="18" charset="0"/>
              </a:rPr>
              <a:t> Thị Khoa</a:t>
            </a:r>
            <a:endParaRPr kumimoji="0" lang="en-US" altLang="en-US" sz="3600" b="1" i="0" u="none" strike="noStrike" kern="1200" cap="none" spc="0" normalizeH="0" baseline="0" noProof="0">
              <a:ln>
                <a:noFill/>
              </a:ln>
              <a:solidFill>
                <a:srgbClr val="B40C64"/>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DBC0D1F-BC25-7580-63BA-AAA82BF79F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316" y="1582993"/>
            <a:ext cx="1603168" cy="1058349"/>
          </a:xfrm>
          <a:prstGeom prst="rect">
            <a:avLst/>
          </a:prstGeom>
        </p:spPr>
      </p:pic>
      <p:pic>
        <p:nvPicPr>
          <p:cNvPr id="4" name="Picture 3">
            <a:extLst>
              <a:ext uri="{FF2B5EF4-FFF2-40B4-BE49-F238E27FC236}">
                <a16:creationId xmlns:a16="http://schemas.microsoft.com/office/drawing/2014/main" id="{B1F9F7D7-57C9-B24A-3945-8F8E86A6EAC4}"/>
              </a:ext>
            </a:extLst>
          </p:cNvPr>
          <p:cNvPicPr>
            <a:picLocks noChangeAspect="1"/>
          </p:cNvPicPr>
          <p:nvPr/>
        </p:nvPicPr>
        <p:blipFill>
          <a:blip r:embed="rId5"/>
          <a:stretch>
            <a:fillRect/>
          </a:stretch>
        </p:blipFill>
        <p:spPr>
          <a:xfrm>
            <a:off x="816698" y="219383"/>
            <a:ext cx="7282003" cy="847417"/>
          </a:xfrm>
          <a:prstGeom prst="rect">
            <a:avLst/>
          </a:prstGeom>
        </p:spPr>
      </p:pic>
    </p:spTree>
    <p:custDataLst>
      <p:tags r:id="rId1"/>
    </p:custDataLst>
  </p:cSld>
  <p:clrMapOvr>
    <a:masterClrMapping/>
  </p:clrMapOvr>
  <p:transition spd="slow" advClick="0"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1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61"/>
                                        </p:tgtEl>
                                        <p:attrNameLst>
                                          <p:attrName>style.visibility</p:attrName>
                                        </p:attrNameLst>
                                      </p:cBhvr>
                                      <p:to>
                                        <p:strVal val="visible"/>
                                      </p:to>
                                    </p:set>
                                    <p:animEffect transition="in" filter="fade">
                                      <p:cBhvr>
                                        <p:cTn id="13" dur="20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6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103813086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857250"/>
            <a:ext cx="9137073" cy="5467350"/>
          </a:xfrm>
          <a:prstGeom prst="rect">
            <a:avLst/>
          </a:prstGeom>
        </p:spPr>
      </p:pic>
      <p:sp>
        <p:nvSpPr>
          <p:cNvPr id="5" name="TextBox 4"/>
          <p:cNvSpPr txBox="1"/>
          <p:nvPr/>
        </p:nvSpPr>
        <p:spPr>
          <a:xfrm>
            <a:off x="3196935" y="10187"/>
            <a:ext cx="2743200"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Xem video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en-US" altLang="en-US"/>
          </a:p>
        </p:txBody>
      </p:sp>
      <p:sp>
        <p:nvSpPr>
          <p:cNvPr id="13315" name="Rectangle 3"/>
          <p:cNvSpPr>
            <a:spLocks noGrp="1" noChangeArrowheads="1"/>
          </p:cNvSpPr>
          <p:nvPr>
            <p:ph type="body" idx="1"/>
          </p:nvPr>
        </p:nvSpPr>
        <p:spPr/>
        <p:txBody>
          <a:bodyPr/>
          <a:lstStyle/>
          <a:p>
            <a:pPr eaLnBrk="1" hangingPunct="1"/>
            <a:endParaRPr lang="en-US" altLang="en-US"/>
          </a:p>
        </p:txBody>
      </p:sp>
      <p:pic>
        <p:nvPicPr>
          <p:cNvPr id="89092" name="Picture 4" descr="felicitsh7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E:\image\Y.Best.hinhdong\Dove-02-jun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2200" y="22098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1" descr="E:\image\Y.Best.hinhdong\Dove-02-jun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181600" y="16764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1" descr="E:\image\Y.Best.hinhdong\Dove-02-jun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3276600" y="18288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1" y="5791200"/>
            <a:ext cx="107705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1" y="0"/>
            <a:ext cx="107705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8068408" y="0"/>
            <a:ext cx="10755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8068408" y="5638800"/>
            <a:ext cx="10755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1" name="Picture 13" descr="bunny_thumping_foot_md_clr"/>
          <p:cNvPicPr>
            <a:picLocks noChangeAspect="1" noChangeArrowheads="1" noCrop="1"/>
          </p:cNvPicPr>
          <p:nvPr/>
        </p:nvPicPr>
        <p:blipFill>
          <a:blip r:embed="rId7">
            <a:lum contrast="12000"/>
            <a:extLst>
              <a:ext uri="{28A0092B-C50C-407E-A947-70E740481C1C}">
                <a14:useLocalDpi xmlns:a14="http://schemas.microsoft.com/office/drawing/2010/main" val="0"/>
              </a:ext>
            </a:extLst>
          </a:blip>
          <a:srcRect/>
          <a:stretch>
            <a:fillRect/>
          </a:stretch>
        </p:blipFill>
        <p:spPr bwMode="auto">
          <a:xfrm>
            <a:off x="6705600" y="3657600"/>
            <a:ext cx="2438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2" name="Ga-Gay-Vang-Day-Ban-Oi.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3" name="Ga-Gay-Vang-Day-Ban-Oi.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4" name="Ga-Gay-Vang-Day-Ban-Oi.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WordArt 21"/>
          <p:cNvSpPr>
            <a:spLocks noChangeArrowheads="1" noChangeShapeType="1" noTextEdit="1"/>
          </p:cNvSpPr>
          <p:nvPr/>
        </p:nvSpPr>
        <p:spPr bwMode="auto">
          <a:xfrm>
            <a:off x="1055077" y="4313238"/>
            <a:ext cx="7035312" cy="170656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a:cs typeface="Times New Roman" panose="02020603050405020304"/>
              </a:rPr>
              <a:t>Kính chúc cô và các cháu khoẻ</a:t>
            </a:r>
          </a:p>
        </p:txBody>
      </p:sp>
      <p:sp>
        <p:nvSpPr>
          <p:cNvPr id="89111" name="WordArt 23"/>
          <p:cNvSpPr>
            <a:spLocks noChangeArrowheads="1" noChangeShapeType="1" noTextEdit="1"/>
          </p:cNvSpPr>
          <p:nvPr/>
        </p:nvSpPr>
        <p:spPr bwMode="auto">
          <a:xfrm>
            <a:off x="351692" y="533400"/>
            <a:ext cx="8651631" cy="8763000"/>
          </a:xfrm>
          <a:prstGeom prst="rect">
            <a:avLst/>
          </a:prstGeom>
        </p:spPr>
        <p:txBody>
          <a:bodyPr spcFirstLastPara="1" wrap="none" fromWordArt="1">
            <a:prstTxWarp prst="textArchUp">
              <a:avLst>
                <a:gd name="adj" fmla="val 11627962"/>
              </a:avLst>
            </a:prstTxWarp>
          </a:bodyPr>
          <a:lstStyle/>
          <a:p>
            <a:pPr algn="ctr" eaLnBrk="0" fontAlgn="base" hangingPunct="0">
              <a:spcBef>
                <a:spcPct val="0"/>
              </a:spcBef>
              <a:spcAft>
                <a:spcPct val="0"/>
              </a:spcAft>
            </a:pPr>
            <a:r>
              <a:rPr lang="vi-VN" sz="8000" b="1" kern="10">
                <a:ln w="9525">
                  <a:solidFill>
                    <a:srgbClr val="00FF00"/>
                  </a:solidFill>
                  <a:round/>
                </a:ln>
                <a:solidFill>
                  <a:srgbClr val="00FF00"/>
                </a:solidFill>
                <a:latin typeface="Times New Roman" panose="02020603050405020304"/>
                <a:cs typeface="Times New Roman" panose="02020603050405020304"/>
              </a:rPr>
              <a:t>XIN CHÂN THÀNH CÁM ƠN</a:t>
            </a:r>
            <a:endParaRPr lang="en-US" sz="8000" b="1" kern="10">
              <a:ln w="9525">
                <a:solidFill>
                  <a:srgbClr val="00FF00"/>
                </a:solidFill>
                <a:round/>
              </a:ln>
              <a:solidFill>
                <a:srgbClr val="00FF00"/>
              </a:solidFill>
              <a:latin typeface="Times New Roman" panose="02020603050405020304"/>
              <a:cs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9104"/>
                                        </p:tgtEl>
                                        <p:attrNameLst>
                                          <p:attrName>style.visibility</p:attrName>
                                        </p:attrNameLst>
                                      </p:cBhvr>
                                      <p:to>
                                        <p:strVal val="visible"/>
                                      </p:to>
                                    </p:set>
                                    <p:anim calcmode="lin" valueType="num">
                                      <p:cBhvr>
                                        <p:cTn id="7" dur="3000" fill="hold"/>
                                        <p:tgtEl>
                                          <p:spTgt spid="89104"/>
                                        </p:tgtEl>
                                        <p:attrNameLst>
                                          <p:attrName>ppt_w</p:attrName>
                                        </p:attrNameLst>
                                      </p:cBhvr>
                                      <p:tavLst>
                                        <p:tav tm="0">
                                          <p:val>
                                            <p:fltVal val="0"/>
                                          </p:val>
                                        </p:tav>
                                        <p:tav tm="100000">
                                          <p:val>
                                            <p:strVal val="#ppt_w"/>
                                          </p:val>
                                        </p:tav>
                                      </p:tavLst>
                                    </p:anim>
                                    <p:anim calcmode="lin" valueType="num">
                                      <p:cBhvr>
                                        <p:cTn id="8" dur="3000" fill="hold"/>
                                        <p:tgtEl>
                                          <p:spTgt spid="8910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9092"/>
                                        </p:tgtEl>
                                        <p:attrNameLst>
                                          <p:attrName>style.visibility</p:attrName>
                                        </p:attrNameLst>
                                      </p:cBhvr>
                                      <p:to>
                                        <p:strVal val="visible"/>
                                      </p:to>
                                    </p:set>
                                    <p:anim calcmode="lin" valueType="num">
                                      <p:cBhvr>
                                        <p:cTn id="11" dur="3000" fill="hold"/>
                                        <p:tgtEl>
                                          <p:spTgt spid="89092"/>
                                        </p:tgtEl>
                                        <p:attrNameLst>
                                          <p:attrName>ppt_w</p:attrName>
                                        </p:attrNameLst>
                                      </p:cBhvr>
                                      <p:tavLst>
                                        <p:tav tm="0">
                                          <p:val>
                                            <p:fltVal val="0"/>
                                          </p:val>
                                        </p:tav>
                                        <p:tav tm="100000">
                                          <p:val>
                                            <p:strVal val="#ppt_w"/>
                                          </p:val>
                                        </p:tav>
                                      </p:tavLst>
                                    </p:anim>
                                    <p:anim calcmode="lin" valueType="num">
                                      <p:cBhvr>
                                        <p:cTn id="12" dur="3000" fill="hold"/>
                                        <p:tgtEl>
                                          <p:spTgt spid="89092"/>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9101"/>
                                        </p:tgtEl>
                                        <p:attrNameLst>
                                          <p:attrName>style.visibility</p:attrName>
                                        </p:attrNameLst>
                                      </p:cBhvr>
                                      <p:to>
                                        <p:strVal val="visible"/>
                                      </p:to>
                                    </p:set>
                                    <p:anim calcmode="lin" valueType="num">
                                      <p:cBhvr>
                                        <p:cTn id="15" dur="3000" fill="hold"/>
                                        <p:tgtEl>
                                          <p:spTgt spid="89101"/>
                                        </p:tgtEl>
                                        <p:attrNameLst>
                                          <p:attrName>ppt_w</p:attrName>
                                        </p:attrNameLst>
                                      </p:cBhvr>
                                      <p:tavLst>
                                        <p:tav tm="0">
                                          <p:val>
                                            <p:fltVal val="0"/>
                                          </p:val>
                                        </p:tav>
                                        <p:tav tm="100000">
                                          <p:val>
                                            <p:strVal val="#ppt_w"/>
                                          </p:val>
                                        </p:tav>
                                      </p:tavLst>
                                    </p:anim>
                                    <p:anim calcmode="lin" valueType="num">
                                      <p:cBhvr>
                                        <p:cTn id="16" dur="3000" fill="hold"/>
                                        <p:tgtEl>
                                          <p:spTgt spid="8910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9111"/>
                                        </p:tgtEl>
                                        <p:attrNameLst>
                                          <p:attrName>style.visibility</p:attrName>
                                        </p:attrNameLst>
                                      </p:cBhvr>
                                      <p:to>
                                        <p:strVal val="visible"/>
                                      </p:to>
                                    </p:set>
                                    <p:anim calcmode="lin" valueType="num">
                                      <p:cBhvr>
                                        <p:cTn id="19" dur="3000" fill="hold"/>
                                        <p:tgtEl>
                                          <p:spTgt spid="89111"/>
                                        </p:tgtEl>
                                        <p:attrNameLst>
                                          <p:attrName>ppt_w</p:attrName>
                                        </p:attrNameLst>
                                      </p:cBhvr>
                                      <p:tavLst>
                                        <p:tav tm="0">
                                          <p:val>
                                            <p:fltVal val="0"/>
                                          </p:val>
                                        </p:tav>
                                        <p:tav tm="100000">
                                          <p:val>
                                            <p:strVal val="#ppt_w"/>
                                          </p:val>
                                        </p:tav>
                                      </p:tavLst>
                                    </p:anim>
                                    <p:anim calcmode="lin" valueType="num">
                                      <p:cBhvr>
                                        <p:cTn id="20" dur="3000" fill="hold"/>
                                        <p:tgtEl>
                                          <p:spTgt spid="891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89102"/>
                </p:tgtEl>
              </p:cMediaNode>
            </p:audio>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89103"/>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9104"/>
                </p:tgtEl>
              </p:cMediaNode>
            </p:audio>
          </p:childTnLst>
        </p:cTn>
      </p:par>
    </p:tnLst>
    <p:bldLst>
      <p:bldP spid="891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380999"/>
            <a:ext cx="41148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Ổn định tổ chức</a:t>
            </a:r>
          </a:p>
        </p:txBody>
      </p:sp>
      <p:pic>
        <p:nvPicPr>
          <p:cNvPr id="7" name="đi chơi mớ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0036" y="4191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8709" y="389554"/>
            <a:ext cx="54864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Phương pháp, hình thức tổ chức</a:t>
            </a:r>
          </a:p>
        </p:txBody>
      </p:sp>
      <p:pic>
        <p:nvPicPr>
          <p:cNvPr id="3" name="Tiếng vịt kêu-nhacchuonghay.inf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2309" y="2895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1001395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97175" y="5927743"/>
            <a:ext cx="4267200" cy="923330"/>
          </a:xfrm>
          <a:prstGeom prst="rect">
            <a:avLst/>
          </a:prstGeom>
          <a:noFill/>
        </p:spPr>
        <p:txBody>
          <a:bodyPr wrap="square" rtlCol="0">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CON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1"/>
          <p:cNvSpPr>
            <a:spLocks noChangeArrowheads="1"/>
          </p:cNvSpPr>
          <p:nvPr/>
        </p:nvSpPr>
        <p:spPr bwMode="auto">
          <a:xfrm>
            <a:off x="6443663" y="-304800"/>
            <a:ext cx="1295400" cy="1219200"/>
          </a:xfrm>
          <a:prstGeom prst="wedgeEllipseCallout">
            <a:avLst>
              <a:gd name="adj1" fmla="val -18898"/>
              <a:gd name="adj2" fmla="val 58389"/>
            </a:avLst>
          </a:prstGeom>
          <a:solidFill>
            <a:srgbClr val="CC00FF"/>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Đầu vịt</a:t>
            </a:r>
          </a:p>
        </p:txBody>
      </p:sp>
      <p:sp>
        <p:nvSpPr>
          <p:cNvPr id="6" name="Oval Callout 4"/>
          <p:cNvSpPr>
            <a:spLocks noChangeArrowheads="1"/>
          </p:cNvSpPr>
          <p:nvPr/>
        </p:nvSpPr>
        <p:spPr bwMode="auto">
          <a:xfrm>
            <a:off x="2743200" y="762000"/>
            <a:ext cx="1447800" cy="1219200"/>
          </a:xfrm>
          <a:prstGeom prst="wedgeEllipseCallout">
            <a:avLst>
              <a:gd name="adj1" fmla="val 78690"/>
              <a:gd name="adj2" fmla="val 121060"/>
            </a:avLst>
          </a:prstGeom>
          <a:solidFill>
            <a:srgbClr val="CC00FF"/>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Thân</a:t>
            </a:r>
            <a:r>
              <a:rPr lang="en-US" altLang="en-US" sz="2800">
                <a:solidFill>
                  <a:schemeClr val="bg1"/>
                </a:solidFill>
                <a:latin typeface=".VnTime" panose="020B7200000000000000" pitchFamily="34" charset="0"/>
              </a:rPr>
              <a:t>vịt</a:t>
            </a:r>
          </a:p>
        </p:txBody>
      </p:sp>
      <p:sp>
        <p:nvSpPr>
          <p:cNvPr id="7" name="Oval Callout 1"/>
          <p:cNvSpPr>
            <a:spLocks noChangeArrowheads="1"/>
          </p:cNvSpPr>
          <p:nvPr/>
        </p:nvSpPr>
        <p:spPr bwMode="auto">
          <a:xfrm>
            <a:off x="490538" y="1143000"/>
            <a:ext cx="1524000" cy="1123950"/>
          </a:xfrm>
          <a:prstGeom prst="wedgeEllipseCallout">
            <a:avLst>
              <a:gd name="adj1" fmla="val 22454"/>
              <a:gd name="adj2" fmla="val 145653"/>
            </a:avLst>
          </a:prstGeom>
          <a:solidFill>
            <a:srgbClr val="CC00FF"/>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Đuôi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26"/>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a:spLocks noChangeArrowheads="1"/>
          </p:cNvSpPr>
          <p:nvPr/>
        </p:nvSpPr>
        <p:spPr bwMode="auto">
          <a:xfrm>
            <a:off x="3429000" y="342900"/>
            <a:ext cx="1447800" cy="609600"/>
          </a:xfrm>
          <a:prstGeom prst="wedgeRoundRectCallout">
            <a:avLst>
              <a:gd name="adj1" fmla="val 120514"/>
              <a:gd name="adj2" fmla="val 66019"/>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Times New Roman" panose="02020603050405020304" pitchFamily="18" charset="0"/>
                <a:cs typeface="Times New Roman" panose="02020603050405020304" pitchFamily="18" charset="0"/>
              </a:rPr>
              <a:t>Mắt vịt</a:t>
            </a:r>
          </a:p>
        </p:txBody>
      </p:sp>
      <p:sp>
        <p:nvSpPr>
          <p:cNvPr id="6" name="Rounded Rectangular Callout 5"/>
          <p:cNvSpPr>
            <a:spLocks noChangeArrowheads="1"/>
          </p:cNvSpPr>
          <p:nvPr/>
        </p:nvSpPr>
        <p:spPr bwMode="auto">
          <a:xfrm>
            <a:off x="7730836" y="2057400"/>
            <a:ext cx="1371600" cy="685800"/>
          </a:xfrm>
          <a:prstGeom prst="wedgeRoundRectCallout">
            <a:avLst>
              <a:gd name="adj1" fmla="val -72718"/>
              <a:gd name="adj2" fmla="val -81403"/>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Mỏ vịt</a:t>
            </a:r>
          </a:p>
        </p:txBody>
      </p:sp>
      <p:sp>
        <p:nvSpPr>
          <p:cNvPr id="7" name="Oval Callout 6"/>
          <p:cNvSpPr>
            <a:spLocks noChangeArrowheads="1"/>
          </p:cNvSpPr>
          <p:nvPr/>
        </p:nvSpPr>
        <p:spPr bwMode="auto">
          <a:xfrm>
            <a:off x="7239000" y="-38100"/>
            <a:ext cx="1676400" cy="1371600"/>
          </a:xfrm>
          <a:prstGeom prst="wedgeEllipseCallout">
            <a:avLst>
              <a:gd name="adj1" fmla="val -69593"/>
              <a:gd name="adj2" fmla="val 21083"/>
            </a:avLst>
          </a:prstGeom>
          <a:solidFill>
            <a:srgbClr val="FFFF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latin typeface="Times New Roman" panose="02020603050405020304" pitchFamily="18" charset="0"/>
                <a:cs typeface="Times New Roman" panose="02020603050405020304" pitchFamily="18" charset="0"/>
              </a:rPr>
              <a:t>Đầu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ạm Hoài Nhân: Ba phải như con vị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1000"/>
            <a:ext cx="70104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1000"/>
            <a:ext cx="1828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3"/>
          <p:cNvSpPr>
            <a:spLocks noChangeArrowheads="1"/>
          </p:cNvSpPr>
          <p:nvPr/>
        </p:nvSpPr>
        <p:spPr bwMode="auto">
          <a:xfrm>
            <a:off x="228600" y="4648200"/>
            <a:ext cx="1752600" cy="914400"/>
          </a:xfrm>
          <a:prstGeom prst="wedgeRoundRectCallout">
            <a:avLst>
              <a:gd name="adj1" fmla="val 116170"/>
              <a:gd name="adj2" fmla="val -298333"/>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Cánh vịt</a:t>
            </a:r>
          </a:p>
        </p:txBody>
      </p:sp>
      <p:sp>
        <p:nvSpPr>
          <p:cNvPr id="7" name="Rounded Rectangular Callout 4"/>
          <p:cNvSpPr>
            <a:spLocks noChangeArrowheads="1"/>
          </p:cNvSpPr>
          <p:nvPr/>
        </p:nvSpPr>
        <p:spPr bwMode="auto">
          <a:xfrm>
            <a:off x="7315200" y="4384964"/>
            <a:ext cx="1524000" cy="838200"/>
          </a:xfrm>
          <a:prstGeom prst="wedgeRoundRectCallout">
            <a:avLst>
              <a:gd name="adj1" fmla="val -130941"/>
              <a:gd name="adj2" fmla="val 143638"/>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Chân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p:cNvSpPr txBox="1">
            <a:spLocks noChangeArrowheads="1"/>
          </p:cNvSpPr>
          <p:nvPr/>
        </p:nvSpPr>
        <p:spPr bwMode="auto">
          <a:xfrm>
            <a:off x="297873" y="1828800"/>
            <a:ext cx="85344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=&gt; GD: </a:t>
            </a:r>
            <a:r>
              <a:rPr lang="en-US" alt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 vịt là động vật nuôi trong gia đình vì vậy chúng mình phải biết yêu quý và chăm sóc chúng. Khi tiếp xúc với con vật nuôi chúng mình phải rửa sạch tay bằng xà phòng các con nhớ chưa nào?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152400" y="1371600"/>
            <a:ext cx="693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FF0000"/>
                </a:solidFill>
                <a:latin typeface=".VnTime" panose="020B7200000000000000" pitchFamily="34" charset="0"/>
              </a:rPr>
              <a:t>- </a:t>
            </a:r>
            <a:r>
              <a:rPr lang="en-US" altLang="en-US" sz="3600" dirty="0">
                <a:solidFill>
                  <a:srgbClr val="FF0000"/>
                </a:solidFill>
                <a:latin typeface="Times New Roman" panose="02020603050405020304" pitchFamily="18" charset="0"/>
                <a:cs typeface="Times New Roman" panose="02020603050405020304" pitchFamily="18" charset="0"/>
              </a:rPr>
              <a:t>Trò chơi 1: Vui cùng vịt con</a:t>
            </a:r>
            <a:endParaRPr lang="en-US" altLang="en-US" sz="3600" dirty="0">
              <a:solidFill>
                <a:srgbClr val="FF0000"/>
              </a:solidFill>
              <a:latin typeface=".VnTime" panose="020B7200000000000000" pitchFamily="34" charset="0"/>
            </a:endParaRPr>
          </a:p>
        </p:txBody>
      </p:sp>
      <p:sp>
        <p:nvSpPr>
          <p:cNvPr id="7" name="TextBox 2"/>
          <p:cNvSpPr txBox="1">
            <a:spLocks noChangeArrowheads="1"/>
          </p:cNvSpPr>
          <p:nvPr/>
        </p:nvSpPr>
        <p:spPr bwMode="auto">
          <a:xfrm>
            <a:off x="304800" y="2286000"/>
            <a:ext cx="647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FF0000"/>
                </a:solidFill>
                <a:latin typeface="Times New Roman" panose="02020603050405020304" pitchFamily="18" charset="0"/>
                <a:cs typeface="Times New Roman" panose="02020603050405020304" pitchFamily="18" charset="0"/>
              </a:rPr>
              <a:t>- Trò chơi 2: Đưa vịt về chuồng</a:t>
            </a:r>
          </a:p>
        </p:txBody>
      </p:sp>
      <p:sp>
        <p:nvSpPr>
          <p:cNvPr id="8" name="TextBox 3"/>
          <p:cNvSpPr txBox="1">
            <a:spLocks noChangeArrowheads="1"/>
          </p:cNvSpPr>
          <p:nvPr/>
        </p:nvSpPr>
        <p:spPr bwMode="auto">
          <a:xfrm>
            <a:off x="533400" y="533400"/>
            <a:ext cx="4800600" cy="67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en-US" alt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 củng cố:</a:t>
            </a:r>
            <a:endPar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Chicken-dance-Chick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8800" y="4114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PROPS" val="C:\Users\Admin\Downloads\E learning\gà trống mèo con cún con Beat - Nhạc beat bài gà con mèo con cún con.mp3"/>
  <p:tag name="PPSNARRATION" val="21,1144547663,D:\VD1\Con ga trong - con vit\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00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3600" b="1" i="0" u="none" strike="noStrike" cap="none" normalizeH="0" baseline="0" smtClean="0">
            <a:ln>
              <a:noFill/>
            </a:ln>
            <a:solidFill>
              <a:schemeClr val="bg1"/>
            </a:solidFill>
            <a:effectLst/>
            <a:latin typeface=".VnTime" panose="020B7200000000000000" pitchFamily="34" charset="0"/>
          </a:defRPr>
        </a:defPPr>
      </a:lstStyle>
    </a:spDef>
    <a:lnDef>
      <a:spPr bwMode="auto">
        <a:xfrm>
          <a:off x="0" y="0"/>
          <a:ext cx="1" cy="1"/>
        </a:xfrm>
        <a:custGeom>
          <a:avLst/>
          <a:gdLst/>
          <a:ahLst/>
          <a:cxnLst/>
          <a:rect l="0" t="0" r="0" b="0"/>
          <a:pathLst/>
        </a:custGeom>
        <a:solidFill>
          <a:srgbClr val="CC00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3600" b="1" i="0" u="none" strike="noStrike" cap="none" normalizeH="0" baseline="0" smtClean="0">
            <a:ln>
              <a:noFill/>
            </a:ln>
            <a:solidFill>
              <a:schemeClr val="bg1"/>
            </a:solidFill>
            <a:effectLst/>
            <a:latin typeface=".VnTime" panose="020B7200000000000000"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TotalTime>
  <Words>145</Words>
  <Application>Microsoft Office PowerPoint</Application>
  <PresentationFormat>On-screen Show (4:3)</PresentationFormat>
  <Paragraphs>23</Paragraphs>
  <Slides>11</Slides>
  <Notes>0</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vt:i4>
      </vt:variant>
    </vt:vector>
  </HeadingPairs>
  <TitlesOfParts>
    <vt:vector size="19" baseType="lpstr">
      <vt:lpstr>.VnCommercial Script</vt:lpstr>
      <vt:lpstr>.VnTime</vt:lpstr>
      <vt:lpstr>Arial</vt:lpstr>
      <vt:lpstr>Calibri</vt:lpstr>
      <vt:lpstr>Times New Roman</vt: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Bui Anh Van</cp:lastModifiedBy>
  <cp:revision>7</cp:revision>
  <dcterms:created xsi:type="dcterms:W3CDTF">2020-11-02T12:45:00Z</dcterms:created>
  <dcterms:modified xsi:type="dcterms:W3CDTF">2024-12-01T14:12:45Z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4DF47B592C28471BA2369D90C80301C0_13</vt:lpwstr>
  </property>
  <property fmtid="{D5CDD505-2E9C-101B-9397-08002B2CF9AE}" pid="3" name="KSOProductBuildVer">
    <vt:lpwstr>1033-12.2.0.13359</vt:lpwstr>
  </property>
</Properties>
</file>