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8" r:id="rId9"/>
    <p:sldId id="262" r:id="rId10"/>
    <p:sldId id="263" r:id="rId11"/>
    <p:sldId id="264" r:id="rId12"/>
    <p:sldId id="265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0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95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2BC98E-3621-4A43-A328-0AD7C9C98EB0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32D05-9E69-4896-A50C-95413633E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9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232D05-9E69-4896-A50C-95413633E8C1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9FD10-C861-475C-9FF4-EEB186E71A1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9FD10-C861-475C-9FF4-EEB186E71A1D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BB175-2157-4314-96E3-06AE66F8BF5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nh nen dep thiet ke slide powerpoint | Powerpoint background free,  Powerpoint background design, Slide background">
            <a:extLst>
              <a:ext uri="{FF2B5EF4-FFF2-40B4-BE49-F238E27FC236}">
                <a16:creationId xmlns:a16="http://schemas.microsoft.com/office/drawing/2014/main" id="{724CED39-60FC-BB08-BDDC-F9BF9B8C0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250147"/>
            <a:ext cx="9905999" cy="739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AutoShape 2" descr="Ảnh nền thiết kế bài giảng điện tử 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14400" y="307758"/>
            <a:ext cx="7315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UBND QUẬN </a:t>
            </a:r>
            <a:r>
              <a:rPr lang="en-US" sz="22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pPr lvl="1"/>
            <a:r>
              <a:rPr lang="en-US" sz="22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200" b="1" u="sng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2200" b="1" u="sng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NON THƯỢNG THANH</a:t>
            </a:r>
            <a:endParaRPr lang="en-US" dirty="0">
              <a:solidFill>
                <a:srgbClr val="120AA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0505" y="4196113"/>
            <a:ext cx="757141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( 24 -36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vi-VN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Phạm Thị Cẩm Vân</a:t>
            </a:r>
          </a:p>
          <a:p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học: 2024 </a:t>
            </a:r>
            <a:r>
              <a:rPr 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vi-V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02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514600" y="2998672"/>
            <a:ext cx="511543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RÈN  KỸ NĂNG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872088-1AE4-6D79-6DF0-0D6692294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800" y="1452537"/>
            <a:ext cx="1254410" cy="1106558"/>
          </a:xfrm>
          <a:prstGeom prst="rect">
            <a:avLst/>
          </a:prstGeom>
        </p:spPr>
      </p:pic>
    </p:spTree>
  </p:cSld>
  <p:clrMapOvr>
    <a:masterClrMapping/>
  </p:clrMapOvr>
  <p:transition spd="med" advClick="0" advTm="200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ình nền đẹp 177 - Hình nền - Phạm Thu Thảnh - Website trường mầm non Gia  Thượ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95400" y="990600"/>
            <a:ext cx="40002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220980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b="1" i="1" dirty="0">
                <a:latin typeface="+mj-lt"/>
              </a:rPr>
              <a:t>* Củng cố:</a:t>
            </a:r>
            <a:br>
              <a:rPr lang="vi-VN" sz="2800" dirty="0">
                <a:latin typeface="+mj-lt"/>
              </a:rPr>
            </a:br>
            <a:r>
              <a:rPr lang="vi-VN" sz="2800" dirty="0">
                <a:latin typeface="+mj-lt"/>
              </a:rPr>
              <a:t>- Các con vừa được cô dạy các con biết làm gì? Bằng tay gì?</a:t>
            </a:r>
            <a:endParaRPr lang="en-US" sz="2800" dirty="0">
              <a:latin typeface="+mj-lt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Giáo dục kỹ năng sống cho trẻ ở trường mầm non | Mầm non 25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81000" y="304800"/>
            <a:ext cx="8763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* Giáo dục:</a:t>
            </a:r>
            <a:endParaRPr lang="vi-VN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G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iáo</a:t>
            </a:r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vi-VN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trẻ biết xúc ăn gọn gàng, ăn hết suất và giữ gìn bát, thìa. Thức ăn rơi nhặt vào đĩa và lau tay vào khăn.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ình Nền PowerPoint Đẹp | Ảnh Nền PowerPoint Đẹ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11000" y="-11506200"/>
            <a:ext cx="11887200" cy="6477000"/>
          </a:xfrm>
          <a:prstGeom prst="rect">
            <a:avLst/>
          </a:prstGeom>
          <a:noFill/>
        </p:spPr>
      </p:pic>
      <p:pic>
        <p:nvPicPr>
          <p:cNvPr id="22532" name="Picture 4" descr="Hình nền Powerpoint đẹp 20 - Dạy học onl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5169" y="-533400"/>
            <a:ext cx="9167445" cy="73914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914400" y="1066800"/>
            <a:ext cx="750705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3: KẾT THÚC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2209800"/>
            <a:ext cx="8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Hình nền Powerpoint học tập - Tìm đáp án, giải bài tập, để học tố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6" name="AutoShape 4" descr="Hình nền Powerpoint học tập - Tìm đáp án, giải bài tập, để học tố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58" name="AutoShape 6" descr="100+ hình nền powerpoint cho giáo á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0" name="AutoShape 8" descr="100+ hình nền powerpoint cho giáo á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2" name="AutoShape 10" descr="Hình nền Powerpoint đẹp 1 - Dạy học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564" name="AutoShape 12" descr="Hình nền Powerpoint đẹp 1 - Dạy học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565" name="Picture 13" descr="C:\Users\MrQuynh\Desktop\tải xuống (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209800" y="2438400"/>
            <a:ext cx="43163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dạy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kết</a:t>
            </a:r>
            <a:r>
              <a:rPr lang="en-US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thúc</a:t>
            </a:r>
            <a:endParaRPr lang="en-US" sz="4800" dirty="0"/>
          </a:p>
        </p:txBody>
      </p:sp>
      <p:sp>
        <p:nvSpPr>
          <p:cNvPr id="14" name="Rectangle 13"/>
          <p:cNvSpPr/>
          <p:nvPr/>
        </p:nvSpPr>
        <p:spPr>
          <a:xfrm>
            <a:off x="0" y="1295400"/>
            <a:ext cx="9144000" cy="7547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r>
              <a:rPr lang="en-US" sz="4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4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4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MrQuynh\Desktop\tải xuố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891" y="0"/>
            <a:ext cx="9149891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28600" y="304800"/>
            <a:ext cx="2869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I. MỤC ĐÍCH – YÊU CẦU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" y="1143000"/>
            <a:ext cx="89916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sz="24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/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vãi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2971800"/>
            <a:ext cx="8915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léo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4419600"/>
            <a:ext cx="899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400" b="1" dirty="0" err="1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120AA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Giáo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wipe dir="d"/>
      </p:transition>
    </mc:Choice>
    <mc:Fallback xmlns="">
      <p:transition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 descr="Hình nền đẹp cho bài giảng điện tử - Ảnh nền thiết kế bài giảng điện t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24" name="AutoShape 4" descr="Hình nền đẹp cho bài giảng điện tử - Ảnh nền thiết kế bài giảng điện t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5" name="Picture 5" descr="C:\Users\MrQuynh\Desktop\tải xuống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90800" y="1066800"/>
            <a:ext cx="44534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CHUẨN BỊ: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ngồi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 descr="100+ hình nền đẹp làm giáo án điện tử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87" name="Picture 3" descr="C:\Users\MrQuynh\Desktop\tải xuống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98" y="0"/>
            <a:ext cx="9149048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81000" y="304800"/>
            <a:ext cx="838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III. PHƯƠNG PHÁP – HÌNH THỨC TỔ CHỨC:</a:t>
            </a:r>
          </a:p>
        </p:txBody>
      </p:sp>
      <p:sp>
        <p:nvSpPr>
          <p:cNvPr id="7" name="Rectangle 6"/>
          <p:cNvSpPr/>
          <p:nvPr/>
        </p:nvSpPr>
        <p:spPr>
          <a:xfrm>
            <a:off x="2274010" y="1828800"/>
            <a:ext cx="4753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28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71288" y="3124200"/>
            <a:ext cx="343594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Cô</a:t>
            </a:r>
            <a:r>
              <a:rPr lang="en-US" sz="2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và</a:t>
            </a:r>
            <a:r>
              <a:rPr lang="en-US" sz="2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trẻ</a:t>
            </a:r>
            <a:r>
              <a:rPr lang="en-US" sz="2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hát</a:t>
            </a:r>
            <a:r>
              <a:rPr lang="en-US" sz="2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: </a:t>
            </a:r>
            <a:r>
              <a:rPr lang="en-US" sz="2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Mời</a:t>
            </a:r>
            <a:r>
              <a:rPr lang="en-US" sz="2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bạn</a:t>
            </a:r>
            <a:r>
              <a:rPr lang="en-US" sz="2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ăn</a:t>
            </a:r>
            <a:endParaRPr lang="en-US" sz="2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ời bạn ãn.- Nhạc thiếu 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3999" cy="682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6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rQuynh\Desktop\tải xuống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567" y="0"/>
            <a:ext cx="9191133" cy="685799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438400" y="762000"/>
            <a:ext cx="46539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2: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2209800"/>
            <a:ext cx="90408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PHƯƠNG PHÁP – HÌNH THỨC TỔ CHỨC</a:t>
            </a:r>
            <a:endParaRPr lang="en-US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:\Users\MrQuynh\Desktop\images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64" y="0"/>
            <a:ext cx="9204691" cy="6858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0209" y="703329"/>
            <a:ext cx="876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Cho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xơm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40" y="1524000"/>
            <a:ext cx="4688327" cy="3276600"/>
          </a:xfrm>
          <a:prstGeom prst="rect">
            <a:avLst/>
          </a:prstGeom>
          <a:ln w="190500" cap="sq">
            <a:solidFill>
              <a:schemeClr val="tx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ạy trẻ xúc cơ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381000"/>
            <a:ext cx="85344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3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ải ngay bộ hình nền Powerpoint đẹp, chuyên nghiệp - QuanTriMang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-57933"/>
            <a:ext cx="9421939" cy="690207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90600" y="609600"/>
            <a:ext cx="5038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2057400"/>
            <a:ext cx="746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thìa,Tay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338</Words>
  <Application>Microsoft Office PowerPoint</Application>
  <PresentationFormat>On-screen Show (4:3)</PresentationFormat>
  <Paragraphs>40</Paragraphs>
  <Slides>13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MrQuynh</dc:creator>
  <cp:lastModifiedBy>Bui Anh Van</cp:lastModifiedBy>
  <cp:revision>43</cp:revision>
  <dcterms:created xsi:type="dcterms:W3CDTF">2021-09-01T15:09:12Z</dcterms:created>
  <dcterms:modified xsi:type="dcterms:W3CDTF">2024-11-03T02:00:06Z</dcterms:modified>
</cp:coreProperties>
</file>