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67" r:id="rId4"/>
    <p:sldId id="259" r:id="rId5"/>
    <p:sldId id="260" r:id="rId6"/>
    <p:sldId id="268" r:id="rId7"/>
    <p:sldId id="262" r:id="rId8"/>
    <p:sldId id="271" r:id="rId9"/>
    <p:sldId id="272" r:id="rId10"/>
    <p:sldId id="270" r:id="rId11"/>
    <p:sldId id="269" r:id="rId12"/>
    <p:sldId id="266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4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581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88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7164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4325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49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46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130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281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202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483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215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509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00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141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75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24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EA09-064F-4D95-8FD7-620F9D349C4C}" type="datetimeFigureOut">
              <a:rPr lang="vi-VN" smtClean="0"/>
              <a:pPr/>
              <a:t>06/10/2024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47E460-B2B0-4AEA-A99B-F75CA73B2A6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3688" y="2844225"/>
            <a:ext cx="66967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39752" y="4005064"/>
            <a:ext cx="63367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HĐVĐV: Xếp hàng  rào cho vườn rau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24 -36 tháng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Thanh Giang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B8BB95F9-AE1D-E4E2-9B64-F23B95CA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436"/>
            <a:ext cx="54625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3DB3-DC82-E3DA-D99F-2D9B5D29B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960" y="980728"/>
            <a:ext cx="13462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15FD2B-220D-6FBC-4138-5DAD79F19C38}"/>
              </a:ext>
            </a:extLst>
          </p:cNvPr>
          <p:cNvSpPr/>
          <p:nvPr/>
        </p:nvSpPr>
        <p:spPr>
          <a:xfrm>
            <a:off x="3691468" y="6237312"/>
            <a:ext cx="261513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700" b="1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ln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học 2024-2025</a:t>
            </a:r>
            <a:endParaRPr lang="en-US" sz="2000" b="1" dirty="0">
              <a:ln/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2204864"/>
            <a:ext cx="7614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Giáo dục: 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yêu quý và bảo vệ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rau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không ngắt lá,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bẻ cành trong vườn trường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44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988840"/>
            <a:ext cx="8412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Nhận xét sản phẩm</a:t>
            </a:r>
          </a:p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nhận xét bài của bạn, của mình.</a:t>
            </a:r>
          </a:p>
          <a:p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nhận xét chung của cả lớp.</a:t>
            </a:r>
          </a:p>
        </p:txBody>
      </p:sp>
    </p:spTree>
    <p:extLst>
      <p:ext uri="{BB962C8B-B14F-4D97-AF65-F5344CB8AC3E}">
        <p14:creationId xmlns:p14="http://schemas.microsoft.com/office/powerpoint/2010/main" val="33392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420888"/>
            <a:ext cx="7848872" cy="24271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thúc: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alt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trẻ </a:t>
            </a:r>
            <a:r>
              <a:rPr lang="vi-VN" alt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en-US" alt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vận động bài hát:</a:t>
            </a:r>
          </a:p>
          <a:p>
            <a:pPr marL="0" indent="0" algn="ctr">
              <a:buNone/>
            </a:pP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60486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vi-VN" sz="1200" dirty="0"/>
          </a:p>
          <a:p>
            <a:pPr algn="ctr">
              <a:spcBef>
                <a:spcPct val="0"/>
              </a:spcBef>
              <a:buNone/>
              <a:defRPr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được yêu cầu của bài.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cạnh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vườn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Kỹ năng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phân biệt được màu sắc của các khối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khéo léo và linh hoạt,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cạnh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làm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rào.</a:t>
            </a:r>
            <a:endParaRPr lang="vi-V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 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hứng thú tham gia hoạt động.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116632"/>
            <a:ext cx="92170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Đồ dùng của cô: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bài không lời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Bảng tương tác.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khối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đồ chơi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nhựa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 bàn vườn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Đồ dùng cảu trẻ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trẻ một rổ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nhựa</a:t>
            </a:r>
            <a:endParaRPr lang="vi-VN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trẻ </a:t>
            </a:r>
            <a:r>
              <a:rPr lang="en-US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mô hình vườn rau</a:t>
            </a: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Trang phục gọn gàng.</a:t>
            </a:r>
          </a:p>
        </p:txBody>
      </p:sp>
    </p:spTree>
    <p:extLst>
      <p:ext uri="{BB962C8B-B14F-4D97-AF65-F5344CB8AC3E}">
        <p14:creationId xmlns:p14="http://schemas.microsoft.com/office/powerpoint/2010/main" val="22622034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"/>
            <a:ext cx="8856984" cy="98072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Ổn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chức: Cô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eo hat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40244"/>
            <a:ext cx="8496944" cy="2160240"/>
          </a:xfrm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2715709"/>
            <a:ext cx="687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xem video cô hướng dẫn mẫu</a:t>
            </a:r>
          </a:p>
        </p:txBody>
      </p:sp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động với đồ vật Xếp hàng rào vườn rau GV Bùi Thị Loan Trường MN Thụy Dươ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568" end="24465.2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8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12776"/>
            <a:ext cx="7704856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buFontTx/>
              <a:buChar char="-"/>
            </a:pP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dùng kỹ năng nào để xếp?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xếp xong hang rào cô làm như </a:t>
            </a:r>
            <a:r>
              <a:rPr lang="en-US" sz="36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 nữa?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2400" dirty="0">
              <a:latin typeface="+mj-lt"/>
            </a:endParaRP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556792"/>
            <a:ext cx="594105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Trẻ thực hiện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về chỗ ngồi thực hiện 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hỏi trẻ con đang làm gì?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xếp như thế nào?</a:t>
            </a:r>
          </a:p>
          <a:p>
            <a:pPr marL="285750" indent="-285750">
              <a:buFontTx/>
              <a:buChar char="-"/>
            </a:pP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dùng kỹ năng nào để xếp?</a:t>
            </a:r>
          </a:p>
        </p:txBody>
      </p:sp>
    </p:spTree>
    <p:extLst>
      <p:ext uri="{BB962C8B-B14F-4D97-AF65-F5344CB8AC3E}">
        <p14:creationId xmlns:p14="http://schemas.microsoft.com/office/powerpoint/2010/main" val="728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xep vuon r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800" t="14154" r="15351" b="15074"/>
          <a:stretch/>
        </p:blipFill>
        <p:spPr>
          <a:xfrm>
            <a:off x="0" y="188640"/>
            <a:ext cx="903649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235</TotalTime>
  <Words>353</Words>
  <Application>Microsoft Office PowerPoint</Application>
  <PresentationFormat>On-screen Show (4:3)</PresentationFormat>
  <Paragraphs>46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Tahoma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2. Phương pháp và hình thức tổ chức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GIA THƯỢNG</dc:title>
  <dc:creator>MyPC</dc:creator>
  <cp:lastModifiedBy>Bui Anh Van</cp:lastModifiedBy>
  <cp:revision>44</cp:revision>
  <dcterms:created xsi:type="dcterms:W3CDTF">2019-09-25T06:07:30Z</dcterms:created>
  <dcterms:modified xsi:type="dcterms:W3CDTF">2024-10-06T09:39:35Z</dcterms:modified>
</cp:coreProperties>
</file>