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2" r:id="rId22"/>
    <p:sldId id="313" r:id="rId23"/>
    <p:sldId id="315" r:id="rId24"/>
    <p:sldId id="318" r:id="rId25"/>
    <p:sldId id="319" r:id="rId26"/>
    <p:sldId id="31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81" autoAdjust="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4/29/2024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4/29/2024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4/29/2024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4/29/2024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/>
              <a:t>4/29/2024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4/29/2024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78C551-8D1A-F18A-3FF1-2E1D3CC77F29}"/>
              </a:ext>
            </a:extLst>
          </p:cNvPr>
          <p:cNvSpPr/>
          <p:nvPr/>
        </p:nvSpPr>
        <p:spPr>
          <a:xfrm>
            <a:off x="1047750" y="247650"/>
            <a:ext cx="10096500" cy="6362700"/>
          </a:xfrm>
          <a:prstGeom prst="roundRect">
            <a:avLst/>
          </a:prstGeom>
          <a:solidFill>
            <a:schemeClr val="bg1">
              <a:lumMod val="95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TRƯỜNG MN THẠCH CẦU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</a:rPr>
              <a:t>Lĩnh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vực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phát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triển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ngôn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ngữ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Truyện</a:t>
            </a:r>
            <a:r>
              <a:rPr lang="en-US" sz="2800" b="1" dirty="0">
                <a:solidFill>
                  <a:srgbClr val="FF0000"/>
                </a:solidFill>
              </a:rPr>
              <a:t> “Ba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gái</a:t>
            </a:r>
            <a:r>
              <a:rPr lang="en-US" sz="2800" b="1" dirty="0">
                <a:solidFill>
                  <a:srgbClr val="FF0000"/>
                </a:solidFill>
              </a:rPr>
              <a:t>"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</a:rPr>
              <a:t>Lứa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r>
              <a:rPr lang="en-US" sz="2800" b="1" dirty="0">
                <a:solidFill>
                  <a:srgbClr val="FF0000"/>
                </a:solidFill>
              </a:rPr>
              <a:t>: MGN 4 – 5 </a:t>
            </a:r>
            <a:r>
              <a:rPr lang="en-US" sz="2800" b="1" dirty="0" err="1">
                <a:solidFill>
                  <a:srgbClr val="FF0000"/>
                </a:solidFill>
              </a:rPr>
              <a:t>tuổi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Năm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2023 - 2024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5E7B91-E819-49B5-E360-FE7507A6B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logo with a red ribbon and a couple of kids jumping&#10;&#10;Description automatically generated">
            <a:extLst>
              <a:ext uri="{FF2B5EF4-FFF2-40B4-BE49-F238E27FC236}">
                <a16:creationId xmlns:a16="http://schemas.microsoft.com/office/drawing/2014/main" id="{895A8FC1-C811-128B-012D-62EE9A4B6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37" y="1805862"/>
            <a:ext cx="851726" cy="8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921" t="20549" r="42972" b="18655"/>
          <a:stretch/>
        </p:blipFill>
        <p:spPr>
          <a:xfrm>
            <a:off x="-1" y="0"/>
            <a:ext cx="12192001" cy="68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15" t="19792" r="42972" b="18845"/>
          <a:stretch/>
        </p:blipFill>
        <p:spPr>
          <a:xfrm>
            <a:off x="0" y="0"/>
            <a:ext cx="12192000" cy="68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89" t="20549" r="42971" b="19034"/>
          <a:stretch/>
        </p:blipFill>
        <p:spPr>
          <a:xfrm>
            <a:off x="0" y="-1"/>
            <a:ext cx="12192000" cy="689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7" t="20549" r="43080" b="18466"/>
          <a:stretch/>
        </p:blipFill>
        <p:spPr>
          <a:xfrm>
            <a:off x="0" y="-1"/>
            <a:ext cx="12192000" cy="68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7" t="19792" r="42654" b="18845"/>
          <a:stretch/>
        </p:blipFill>
        <p:spPr>
          <a:xfrm>
            <a:off x="0" y="0"/>
            <a:ext cx="12192000" cy="693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2" t="20361" r="43079" b="19602"/>
          <a:stretch/>
        </p:blipFill>
        <p:spPr>
          <a:xfrm>
            <a:off x="0" y="0"/>
            <a:ext cx="12192000" cy="68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0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21" t="20550" r="42653" b="16572"/>
          <a:stretch/>
        </p:blipFill>
        <p:spPr>
          <a:xfrm>
            <a:off x="-1" y="0"/>
            <a:ext cx="12192001" cy="68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53491" y="2909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.VnAvant" panose="020B7200000000000000" pitchFamily="34" charset="0"/>
              </a:rPr>
              <a:t>Trong truyÖn cã nh÷ng nh©n vËt nµo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484909" y="1122218"/>
            <a:ext cx="6379248" cy="47936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7424" t="37981" r="42971" b="39752"/>
          <a:stretch/>
        </p:blipFill>
        <p:spPr>
          <a:xfrm>
            <a:off x="7450446" y="2479962"/>
            <a:ext cx="3217554" cy="322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Bµ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mÑ sinh mÊy c« con g¸i ?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1191490" y="1468582"/>
            <a:ext cx="9324110" cy="49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1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mẹ đối xử với các cô con gái như thế nào ?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21" t="21685" r="43079" b="18655"/>
          <a:stretch/>
        </p:blipFill>
        <p:spPr>
          <a:xfrm>
            <a:off x="1939637" y="1710347"/>
            <a:ext cx="8243454" cy="447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21" t="21685" r="43079" b="18655"/>
          <a:stretch/>
        </p:blipFill>
        <p:spPr>
          <a:xfrm>
            <a:off x="0" y="-51957"/>
            <a:ext cx="12192000" cy="6909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Nghe tin mẹ ốm chị cả có về thăm mẹ không? vì sao?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708" t="19981" r="42440" b="18087"/>
          <a:stretch/>
        </p:blipFill>
        <p:spPr>
          <a:xfrm>
            <a:off x="1694608" y="1745673"/>
            <a:ext cx="8391108" cy="474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4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37" y="443345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tin mẹ ốm chị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về thăm mẹ không? vì sao?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389" t="20549" r="42971" b="19034"/>
          <a:stretch/>
        </p:blipFill>
        <p:spPr>
          <a:xfrm>
            <a:off x="1939637" y="1742879"/>
            <a:ext cx="7883236" cy="44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092" y="817418"/>
            <a:ext cx="8714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tin mẹ ốm cô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út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về thăm mẹ không? vì sao?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602" t="20361" r="43079" b="19602"/>
          <a:stretch/>
        </p:blipFill>
        <p:spPr>
          <a:xfrm>
            <a:off x="1939637" y="1781299"/>
            <a:ext cx="7966363" cy="44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8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44051" y="3244334"/>
            <a:ext cx="5103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https://www.youtube.com/watch?v=eVtQviPtJKU</a:t>
            </a:r>
          </a:p>
        </p:txBody>
      </p:sp>
    </p:spTree>
    <p:extLst>
      <p:ext uri="{BB962C8B-B14F-4D97-AF65-F5344CB8AC3E}">
        <p14:creationId xmlns:p14="http://schemas.microsoft.com/office/powerpoint/2010/main" val="31181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8" t="19981" r="42972" b="17897"/>
          <a:stretch/>
        </p:blipFill>
        <p:spPr>
          <a:xfrm>
            <a:off x="0" y="0"/>
            <a:ext cx="12192000" cy="68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02" t="19792" r="43184" b="188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9" t="20549" r="43397" b="18466"/>
          <a:stretch/>
        </p:blipFill>
        <p:spPr>
          <a:xfrm>
            <a:off x="0" y="-4533"/>
            <a:ext cx="12192000" cy="68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7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14" t="19792" r="42866" b="19224"/>
          <a:stretch/>
        </p:blipFill>
        <p:spPr>
          <a:xfrm>
            <a:off x="-1" y="-1"/>
            <a:ext cx="12192001" cy="689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495" t="19981" r="42866" b="17897"/>
          <a:stretch/>
        </p:blipFill>
        <p:spPr>
          <a:xfrm>
            <a:off x="0" y="0"/>
            <a:ext cx="12192000" cy="68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389" t="19792" r="42759" b="18845"/>
          <a:stretch/>
        </p:blipFill>
        <p:spPr>
          <a:xfrm>
            <a:off x="-1" y="0"/>
            <a:ext cx="12192001" cy="685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08" t="19981" r="42440" b="18087"/>
          <a:stretch/>
        </p:blipFill>
        <p:spPr>
          <a:xfrm>
            <a:off x="-1" y="0"/>
            <a:ext cx="12192001" cy="68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4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B8A7B-DB68-4625-86A7-7FECB4C2A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F5AFAE-B80F-42D3-94B4-729362BC1B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40262f94-9f35-4ac3-9a90-690165a166b7"/>
    <ds:schemaRef ds:uri="a4f35948-e619-41b3-aa29-22878b09cfd2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CC9A7CA-BEC5-41E5-AAE1-C9D7FC518E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Fall fun education presentation (widescreen)</Template>
  <TotalTime>33</TotalTime>
  <Words>127</Words>
  <Application>Microsoft Office PowerPoint</Application>
  <PresentationFormat>Widescreen</PresentationFormat>
  <Paragraphs>17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Cambria</vt:lpstr>
      <vt:lpstr>Times New Roman</vt:lpstr>
      <vt:lpstr>Back to School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Truyện:                   Ba cô gái</dc:title>
  <dc:creator>Hồng Thuyết</dc:creator>
  <cp:lastModifiedBy>Nguyễn Giang</cp:lastModifiedBy>
  <cp:revision>5</cp:revision>
  <dcterms:created xsi:type="dcterms:W3CDTF">2022-10-15T02:08:11Z</dcterms:created>
  <dcterms:modified xsi:type="dcterms:W3CDTF">2024-04-29T14:06:20Z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