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6" r:id="rId2"/>
    <p:sldId id="273" r:id="rId3"/>
    <p:sldId id="274" r:id="rId4"/>
    <p:sldId id="264" r:id="rId5"/>
    <p:sldId id="265" r:id="rId6"/>
    <p:sldId id="280" r:id="rId7"/>
    <p:sldId id="288" r:id="rId8"/>
    <p:sldId id="289" r:id="rId9"/>
    <p:sldId id="267" r:id="rId10"/>
    <p:sldId id="268" r:id="rId11"/>
    <p:sldId id="281" r:id="rId12"/>
    <p:sldId id="283" r:id="rId13"/>
    <p:sldId id="284" r:id="rId14"/>
    <p:sldId id="275" r:id="rId15"/>
    <p:sldId id="278" r:id="rId16"/>
    <p:sldId id="291" r:id="rId1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58297" autoAdjust="0"/>
  </p:normalViewPr>
  <p:slideViewPr>
    <p:cSldViewPr>
      <p:cViewPr varScale="1">
        <p:scale>
          <a:sx n="57" d="100"/>
          <a:sy n="57" d="100"/>
        </p:scale>
        <p:origin x="218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05/05/2024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7" name="Picture 19" descr="659204qfhni5vgx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914650" y="-476250"/>
            <a:ext cx="762000" cy="1714500"/>
          </a:xfrm>
          <a:prstGeom prst="rect">
            <a:avLst/>
          </a:prstGeom>
          <a:noFill/>
        </p:spPr>
      </p:pic>
      <p:pic>
        <p:nvPicPr>
          <p:cNvPr id="2068" name="Picture 20" descr="659204qfhni5vgx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581650" y="-476250"/>
            <a:ext cx="762000" cy="1714500"/>
          </a:xfrm>
          <a:prstGeom prst="rect">
            <a:avLst/>
          </a:prstGeom>
          <a:noFill/>
        </p:spPr>
      </p:pic>
      <p:pic>
        <p:nvPicPr>
          <p:cNvPr id="2077" name="Picture 29" descr="hoatra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0" cy="1600200"/>
          </a:xfrm>
          <a:prstGeom prst="rect">
            <a:avLst/>
          </a:prstGeom>
          <a:noFill/>
        </p:spPr>
      </p:pic>
      <p:pic>
        <p:nvPicPr>
          <p:cNvPr id="2078" name="Picture 30" descr="hoatra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1400" y="5410200"/>
            <a:ext cx="1600200" cy="1447800"/>
          </a:xfrm>
          <a:prstGeom prst="rect">
            <a:avLst/>
          </a:prstGeom>
          <a:noFill/>
        </p:spPr>
      </p:pic>
      <p:pic>
        <p:nvPicPr>
          <p:cNvPr id="2079" name="Picture 31" descr="hoatra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257800"/>
            <a:ext cx="1447800" cy="1600200"/>
          </a:xfrm>
          <a:prstGeom prst="rect">
            <a:avLst/>
          </a:prstGeom>
          <a:noFill/>
        </p:spPr>
      </p:pic>
      <p:pic>
        <p:nvPicPr>
          <p:cNvPr id="2080" name="Picture 32" descr="hoatra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4150" y="-21461"/>
            <a:ext cx="1600200" cy="1447800"/>
          </a:xfrm>
          <a:prstGeom prst="rect">
            <a:avLst/>
          </a:prstGeom>
          <a:noFill/>
        </p:spPr>
      </p:pic>
      <p:pic>
        <p:nvPicPr>
          <p:cNvPr id="2081" name="Picture 33" descr="Stripes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>
            <a:off x="-3352800" y="3352800"/>
            <a:ext cx="6858000" cy="152400"/>
          </a:xfrm>
          <a:prstGeom prst="rect">
            <a:avLst/>
          </a:prstGeom>
          <a:noFill/>
        </p:spPr>
      </p:pic>
      <p:pic>
        <p:nvPicPr>
          <p:cNvPr id="2082" name="Picture 34" descr="Stripes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>
            <a:off x="5638800" y="3352800"/>
            <a:ext cx="6858000" cy="152400"/>
          </a:xfrm>
          <a:prstGeom prst="rect">
            <a:avLst/>
          </a:prstGeom>
          <a:noFill/>
        </p:spPr>
      </p:pic>
      <p:sp>
        <p:nvSpPr>
          <p:cNvPr id="22" name="Rectangle 21"/>
          <p:cNvSpPr/>
          <p:nvPr/>
        </p:nvSpPr>
        <p:spPr>
          <a:xfrm>
            <a:off x="1460501" y="1421910"/>
            <a:ext cx="6596609" cy="1436639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50" normalizeH="0" baseline="0" noProof="0" dirty="0" err="1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Lĩnh</a:t>
            </a:r>
            <a:r>
              <a:rPr kumimoji="0" lang="en-US" sz="5400" b="1" i="0" u="none" strike="noStrike" kern="0" cap="none" spc="50" normalizeH="0" baseline="0" noProof="0" dirty="0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5400" b="1" i="0" u="none" strike="noStrike" kern="0" cap="none" spc="50" normalizeH="0" baseline="0" noProof="0" dirty="0" err="1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vực</a:t>
            </a:r>
            <a:r>
              <a:rPr kumimoji="0" lang="en-US" sz="5400" b="1" i="0" u="none" strike="noStrike" kern="0" cap="none" spc="50" normalizeH="0" baseline="0" noProof="0" dirty="0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5400" b="1" i="0" u="none" strike="noStrike" kern="0" cap="none" spc="50" normalizeH="0" baseline="0" noProof="0" dirty="0" err="1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phát</a:t>
            </a:r>
            <a:r>
              <a:rPr kumimoji="0" lang="en-US" sz="5400" b="1" i="0" u="none" strike="noStrike" kern="0" cap="none" spc="50" normalizeH="0" baseline="0" noProof="0" dirty="0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5400" b="1" i="0" u="none" strike="noStrike" kern="0" cap="none" spc="50" normalizeH="0" baseline="0" noProof="0" dirty="0" err="1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triển</a:t>
            </a:r>
            <a:r>
              <a:rPr kumimoji="0" lang="en-US" sz="5400" b="1" i="0" u="none" strike="noStrike" kern="0" cap="none" spc="50" normalizeH="0" baseline="0" noProof="0" dirty="0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5400" b="1" i="0" u="none" strike="noStrike" kern="0" cap="none" spc="50" normalizeH="0" baseline="0" noProof="0" dirty="0" err="1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nhận</a:t>
            </a:r>
            <a:r>
              <a:rPr kumimoji="0" lang="en-US" sz="5400" b="1" i="0" u="none" strike="noStrike" kern="0" cap="none" spc="50" normalizeH="0" baseline="0" noProof="0" dirty="0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 </a:t>
            </a:r>
            <a:r>
              <a:rPr kumimoji="0" lang="en-US" sz="5400" b="1" i="0" u="none" strike="noStrike" kern="0" cap="none" spc="50" normalizeH="0" baseline="0" noProof="0" dirty="0" err="1">
                <a:ln w="11430">
                  <a:solidFill>
                    <a:srgbClr val="0000FF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rgbClr val="33339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/>
              </a:rPr>
              <a:t>thức</a:t>
            </a:r>
            <a:endParaRPr kumimoji="0" lang="en-US" sz="5400" b="1" i="0" u="none" strike="noStrike" kern="0" cap="none" spc="50" normalizeH="0" baseline="0" noProof="0" dirty="0">
              <a:ln w="11430">
                <a:solidFill>
                  <a:srgbClr val="0000FF"/>
                </a:solidFill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glow rad="63500">
                  <a:srgbClr val="333399">
                    <a:satMod val="175000"/>
                    <a:alpha val="4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Arial"/>
            </a:endParaRPr>
          </a:p>
        </p:txBody>
      </p:sp>
      <p:sp>
        <p:nvSpPr>
          <p:cNvPr id="23" name="WordArt 33" descr="White marble"/>
          <p:cNvSpPr>
            <a:spLocks noChangeArrowheads="1" noChangeShapeType="1" noTextEdit="1"/>
          </p:cNvSpPr>
          <p:nvPr/>
        </p:nvSpPr>
        <p:spPr bwMode="auto">
          <a:xfrm>
            <a:off x="1991562" y="3181558"/>
            <a:ext cx="5299375" cy="44631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0160">
                  <a:solidFill>
                    <a:srgbClr val="DAEDEF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LÀM QUEN VỚI TOÁN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5050" y="702439"/>
            <a:ext cx="7772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ỦY BAN NH</a:t>
            </a:r>
            <a:r>
              <a:rPr lang="en-US" b="1">
                <a:latin typeface="Times New Roman" panose="02020603050405020304" pitchFamily="18" charset="0"/>
                <a:cs typeface="Arial" panose="020B0604020202020204" pitchFamily="34" charset="0"/>
              </a:rPr>
              <a:t>ÂN DÂN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QUẬN LONG BIÊN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TRƯỜNG MẦM 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NON </a:t>
            </a:r>
            <a:r>
              <a:rPr lang="en-US" b="1" u="sng">
                <a:latin typeface="Times New Roman" panose="02020603050405020304" pitchFamily="18" charset="0"/>
                <a:cs typeface="Arial" panose="020B0604020202020204" pitchFamily="34" charset="0"/>
              </a:rPr>
              <a:t>THẠCH CẦU</a:t>
            </a:r>
            <a:endParaRPr kumimoji="0" lang="en-US" sz="18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8330" y="4007263"/>
            <a:ext cx="8525670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tài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Chắp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ghép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đơn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giản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3200" b="1" kern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Bùi</a:t>
            </a:r>
            <a:r>
              <a:rPr lang="en-US" sz="3200" b="1" ker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Hồng Hà</a:t>
            </a:r>
            <a:endParaRPr kumimoji="0" lang="en-US" sz="3200" b="1" i="0" u="none" strike="noStrike" kern="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Lứa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MGB 3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- 4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2023 - 2024</a:t>
            </a:r>
          </a:p>
        </p:txBody>
      </p:sp>
    </p:spTree>
    <p:extLst>
      <p:ext uri="{BB962C8B-B14F-4D97-AF65-F5344CB8AC3E}">
        <p14:creationId xmlns:p14="http://schemas.microsoft.com/office/powerpoint/2010/main" val="50760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6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1149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771800" y="2665064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Vector_spring_illustration_ViewI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1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252932A8-6C50-4774-8495-E1076A100F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80728"/>
            <a:ext cx="4789167" cy="2674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46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90" y="15136"/>
            <a:ext cx="9144000" cy="684286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347964" y="3789040"/>
            <a:ext cx="85404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Ôn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nhận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biết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và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gọi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tên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các</a:t>
            </a:r>
            <a:r>
              <a:rPr lang="en-US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hình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4 L -3.61111E-6 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9+ hình nền PowerPoint mầm non, tiểu học đẹp 2023">
            <a:extLst>
              <a:ext uri="{FF2B5EF4-FFF2-40B4-BE49-F238E27FC236}">
                <a16:creationId xmlns:a16="http://schemas.microsoft.com/office/drawing/2014/main" id="{A2FBA386-2BDC-8D0D-9F2B-8B5C98C7D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949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907704" y="1700808"/>
            <a:ext cx="66967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201</Words>
  <Application>Microsoft Office PowerPoint</Application>
  <PresentationFormat>On-screen Show (4:3)</PresentationFormat>
  <Paragraphs>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Times New Roman</vt:lpstr>
      <vt:lpstr>Chủ đề của Office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Windows 10</cp:lastModifiedBy>
  <cp:revision>73</cp:revision>
  <dcterms:created xsi:type="dcterms:W3CDTF">2015-10-27T05:14:19Z</dcterms:created>
  <dcterms:modified xsi:type="dcterms:W3CDTF">2024-05-05T02:50:22Z</dcterms:modified>
</cp:coreProperties>
</file>