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aloo Thambi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FDD8F-E319-4D99-BBFE-287C427E0D1A}" v="9" dt="2024-08-23T11:50:44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D0FDD8F-E319-4D99-BBFE-287C427E0D1A}"/>
    <pc:docChg chg="modSld">
      <pc:chgData name="DOAN THI HAI YEN" userId="46ce6b64e9072719" providerId="LiveId" clId="{FD0FDD8F-E319-4D99-BBFE-287C427E0D1A}" dt="2024-08-23T11:50:44.787" v="8"/>
      <pc:docMkLst>
        <pc:docMk/>
      </pc:docMkLst>
      <pc:sldChg chg="modTransition">
        <pc:chgData name="DOAN THI HAI YEN" userId="46ce6b64e9072719" providerId="LiveId" clId="{FD0FDD8F-E319-4D99-BBFE-287C427E0D1A}" dt="2024-08-23T11:50:29.521" v="0"/>
        <pc:sldMkLst>
          <pc:docMk/>
          <pc:sldMk cId="0" sldId="256"/>
        </pc:sldMkLst>
      </pc:sldChg>
      <pc:sldChg chg="modTransition">
        <pc:chgData name="DOAN THI HAI YEN" userId="46ce6b64e9072719" providerId="LiveId" clId="{FD0FDD8F-E319-4D99-BBFE-287C427E0D1A}" dt="2024-08-23T11:50:30.968" v="1"/>
        <pc:sldMkLst>
          <pc:docMk/>
          <pc:sldMk cId="0" sldId="257"/>
        </pc:sldMkLst>
      </pc:sldChg>
      <pc:sldChg chg="modTransition">
        <pc:chgData name="DOAN THI HAI YEN" userId="46ce6b64e9072719" providerId="LiveId" clId="{FD0FDD8F-E319-4D99-BBFE-287C427E0D1A}" dt="2024-08-23T11:50:32.473" v="2"/>
        <pc:sldMkLst>
          <pc:docMk/>
          <pc:sldMk cId="0" sldId="258"/>
        </pc:sldMkLst>
      </pc:sldChg>
      <pc:sldChg chg="modTransition">
        <pc:chgData name="DOAN THI HAI YEN" userId="46ce6b64e9072719" providerId="LiveId" clId="{FD0FDD8F-E319-4D99-BBFE-287C427E0D1A}" dt="2024-08-23T11:50:34.482" v="3"/>
        <pc:sldMkLst>
          <pc:docMk/>
          <pc:sldMk cId="0" sldId="259"/>
        </pc:sldMkLst>
      </pc:sldChg>
      <pc:sldChg chg="modTransition">
        <pc:chgData name="DOAN THI HAI YEN" userId="46ce6b64e9072719" providerId="LiveId" clId="{FD0FDD8F-E319-4D99-BBFE-287C427E0D1A}" dt="2024-08-23T11:50:36.444" v="4"/>
        <pc:sldMkLst>
          <pc:docMk/>
          <pc:sldMk cId="0" sldId="260"/>
        </pc:sldMkLst>
      </pc:sldChg>
      <pc:sldChg chg="modTransition">
        <pc:chgData name="DOAN THI HAI YEN" userId="46ce6b64e9072719" providerId="LiveId" clId="{FD0FDD8F-E319-4D99-BBFE-287C427E0D1A}" dt="2024-08-23T11:50:38.584" v="5"/>
        <pc:sldMkLst>
          <pc:docMk/>
          <pc:sldMk cId="0" sldId="261"/>
        </pc:sldMkLst>
      </pc:sldChg>
      <pc:sldChg chg="modTransition">
        <pc:chgData name="DOAN THI HAI YEN" userId="46ce6b64e9072719" providerId="LiveId" clId="{FD0FDD8F-E319-4D99-BBFE-287C427E0D1A}" dt="2024-08-23T11:50:40.233" v="6"/>
        <pc:sldMkLst>
          <pc:docMk/>
          <pc:sldMk cId="0" sldId="262"/>
        </pc:sldMkLst>
      </pc:sldChg>
      <pc:sldChg chg="modTransition">
        <pc:chgData name="DOAN THI HAI YEN" userId="46ce6b64e9072719" providerId="LiveId" clId="{FD0FDD8F-E319-4D99-BBFE-287C427E0D1A}" dt="2024-08-23T11:50:42.683" v="7"/>
        <pc:sldMkLst>
          <pc:docMk/>
          <pc:sldMk cId="0" sldId="263"/>
        </pc:sldMkLst>
      </pc:sldChg>
      <pc:sldChg chg="modTransition">
        <pc:chgData name="DOAN THI HAI YEN" userId="46ce6b64e9072719" providerId="LiveId" clId="{FD0FDD8F-E319-4D99-BBFE-287C427E0D1A}" dt="2024-08-23T11:50:44.787" v="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453978" y="3033152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70" y="0"/>
                </a:lnTo>
                <a:lnTo>
                  <a:pt x="2489170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9501" y="7026236"/>
            <a:ext cx="2779226" cy="2673110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80418" y="3896354"/>
            <a:ext cx="13819939" cy="231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ÔN: </a:t>
            </a:r>
          </a:p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SẮP XẾP THEO QUY TẮC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28001" y="3197130"/>
            <a:ext cx="2131090" cy="2096217"/>
          </a:xfrm>
          <a:custGeom>
            <a:avLst/>
            <a:gdLst/>
            <a:ahLst/>
            <a:cxnLst/>
            <a:rect l="l" t="t" r="r" b="b"/>
            <a:pathLst>
              <a:path w="2131090" h="2096217">
                <a:moveTo>
                  <a:pt x="0" y="0"/>
                </a:moveTo>
                <a:lnTo>
                  <a:pt x="2131090" y="0"/>
                </a:lnTo>
                <a:lnTo>
                  <a:pt x="2131090" y="2096217"/>
                </a:lnTo>
                <a:lnTo>
                  <a:pt x="0" y="2096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00076" y="3124917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19" y="0"/>
                </a:lnTo>
                <a:lnTo>
                  <a:pt x="2209119" y="2018583"/>
                </a:lnTo>
                <a:lnTo>
                  <a:pt x="0" y="201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9" name="Freeform 9"/>
          <p:cNvSpPr/>
          <p:nvPr/>
        </p:nvSpPr>
        <p:spPr>
          <a:xfrm>
            <a:off x="8304114" y="3086100"/>
            <a:ext cx="2131090" cy="2096217"/>
          </a:xfrm>
          <a:custGeom>
            <a:avLst/>
            <a:gdLst/>
            <a:ahLst/>
            <a:cxnLst/>
            <a:rect l="l" t="t" r="r" b="b"/>
            <a:pathLst>
              <a:path w="2131090" h="2096217">
                <a:moveTo>
                  <a:pt x="0" y="0"/>
                </a:moveTo>
                <a:lnTo>
                  <a:pt x="2131090" y="0"/>
                </a:lnTo>
                <a:lnTo>
                  <a:pt x="2131090" y="2096217"/>
                </a:lnTo>
                <a:lnTo>
                  <a:pt x="0" y="2096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74154" y="3197130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20" y="0"/>
                </a:lnTo>
                <a:lnTo>
                  <a:pt x="2209120" y="2018583"/>
                </a:lnTo>
                <a:lnTo>
                  <a:pt x="0" y="201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66417" y="3274765"/>
            <a:ext cx="2131090" cy="2096217"/>
          </a:xfrm>
          <a:custGeom>
            <a:avLst/>
            <a:gdLst/>
            <a:ahLst/>
            <a:cxnLst/>
            <a:rect l="l" t="t" r="r" b="b"/>
            <a:pathLst>
              <a:path w="2131090" h="2096217">
                <a:moveTo>
                  <a:pt x="0" y="0"/>
                </a:moveTo>
                <a:lnTo>
                  <a:pt x="2131089" y="0"/>
                </a:lnTo>
                <a:lnTo>
                  <a:pt x="2131089" y="2096217"/>
                </a:lnTo>
                <a:lnTo>
                  <a:pt x="0" y="2096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52095" y="3124917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19" y="0"/>
                </a:lnTo>
                <a:lnTo>
                  <a:pt x="2209119" y="2018583"/>
                </a:lnTo>
                <a:lnTo>
                  <a:pt x="0" y="201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19465" y="3274765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19" y="0"/>
                </a:lnTo>
                <a:lnTo>
                  <a:pt x="2209119" y="2018582"/>
                </a:lnTo>
                <a:lnTo>
                  <a:pt x="0" y="2018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02090" y="384047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8" name="Freeform 8"/>
          <p:cNvSpPr/>
          <p:nvPr/>
        </p:nvSpPr>
        <p:spPr>
          <a:xfrm>
            <a:off x="3976604" y="384047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41339" y="384047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90" y="0"/>
                </a:lnTo>
                <a:lnTo>
                  <a:pt x="1316190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11631" y="3242125"/>
            <a:ext cx="2032732" cy="2012404"/>
          </a:xfrm>
          <a:custGeom>
            <a:avLst/>
            <a:gdLst/>
            <a:ahLst/>
            <a:cxnLst/>
            <a:rect l="l" t="t" r="r" b="b"/>
            <a:pathLst>
              <a:path w="2032732" h="2012404">
                <a:moveTo>
                  <a:pt x="0" y="0"/>
                </a:moveTo>
                <a:lnTo>
                  <a:pt x="2032732" y="0"/>
                </a:lnTo>
                <a:lnTo>
                  <a:pt x="2032732" y="2012405"/>
                </a:lnTo>
                <a:lnTo>
                  <a:pt x="0" y="2012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63463" y="373965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98727" y="373965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90" y="0"/>
                </a:lnTo>
                <a:lnTo>
                  <a:pt x="1316190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34017" y="373965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69306" y="3169913"/>
            <a:ext cx="2032732" cy="2012404"/>
          </a:xfrm>
          <a:custGeom>
            <a:avLst/>
            <a:gdLst/>
            <a:ahLst/>
            <a:cxnLst/>
            <a:rect l="l" t="t" r="r" b="b"/>
            <a:pathLst>
              <a:path w="2032732" h="2012404">
                <a:moveTo>
                  <a:pt x="0" y="0"/>
                </a:moveTo>
                <a:lnTo>
                  <a:pt x="2032732" y="0"/>
                </a:lnTo>
                <a:lnTo>
                  <a:pt x="2032732" y="2012404"/>
                </a:lnTo>
                <a:lnTo>
                  <a:pt x="0" y="2012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36433" y="3332372"/>
            <a:ext cx="2203779" cy="1652834"/>
          </a:xfrm>
          <a:custGeom>
            <a:avLst/>
            <a:gdLst/>
            <a:ahLst/>
            <a:cxnLst/>
            <a:rect l="l" t="t" r="r" b="b"/>
            <a:pathLst>
              <a:path w="2203779" h="1652834">
                <a:moveTo>
                  <a:pt x="0" y="0"/>
                </a:moveTo>
                <a:lnTo>
                  <a:pt x="2203778" y="0"/>
                </a:lnTo>
                <a:lnTo>
                  <a:pt x="2203778" y="1652834"/>
                </a:lnTo>
                <a:lnTo>
                  <a:pt x="0" y="1652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09169" y="3265339"/>
            <a:ext cx="2203779" cy="1652834"/>
          </a:xfrm>
          <a:custGeom>
            <a:avLst/>
            <a:gdLst/>
            <a:ahLst/>
            <a:cxnLst/>
            <a:rect l="l" t="t" r="r" b="b"/>
            <a:pathLst>
              <a:path w="2203779" h="1652834">
                <a:moveTo>
                  <a:pt x="0" y="0"/>
                </a:moveTo>
                <a:lnTo>
                  <a:pt x="2203778" y="0"/>
                </a:lnTo>
                <a:lnTo>
                  <a:pt x="2203778" y="1652834"/>
                </a:lnTo>
                <a:lnTo>
                  <a:pt x="0" y="1652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84397" y="3075424"/>
            <a:ext cx="2312427" cy="1719867"/>
          </a:xfrm>
          <a:custGeom>
            <a:avLst/>
            <a:gdLst/>
            <a:ahLst/>
            <a:cxnLst/>
            <a:rect l="l" t="t" r="r" b="b"/>
            <a:pathLst>
              <a:path w="2312427" h="1719867">
                <a:moveTo>
                  <a:pt x="0" y="0"/>
                </a:moveTo>
                <a:lnTo>
                  <a:pt x="2312427" y="0"/>
                </a:lnTo>
                <a:lnTo>
                  <a:pt x="2312427" y="1719867"/>
                </a:lnTo>
                <a:lnTo>
                  <a:pt x="0" y="1719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91577" y="3075424"/>
            <a:ext cx="2312427" cy="1719867"/>
          </a:xfrm>
          <a:custGeom>
            <a:avLst/>
            <a:gdLst/>
            <a:ahLst/>
            <a:cxnLst/>
            <a:rect l="l" t="t" r="r" b="b"/>
            <a:pathLst>
              <a:path w="2312427" h="1719867">
                <a:moveTo>
                  <a:pt x="0" y="0"/>
                </a:moveTo>
                <a:lnTo>
                  <a:pt x="2312427" y="0"/>
                </a:lnTo>
                <a:lnTo>
                  <a:pt x="2312427" y="1719867"/>
                </a:lnTo>
                <a:lnTo>
                  <a:pt x="0" y="1719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95722" y="3075424"/>
            <a:ext cx="1871587" cy="1909782"/>
          </a:xfrm>
          <a:custGeom>
            <a:avLst/>
            <a:gdLst/>
            <a:ahLst/>
            <a:cxnLst/>
            <a:rect l="l" t="t" r="r" b="b"/>
            <a:pathLst>
              <a:path w="1871587" h="1909782">
                <a:moveTo>
                  <a:pt x="0" y="0"/>
                </a:moveTo>
                <a:lnTo>
                  <a:pt x="1871587" y="0"/>
                </a:lnTo>
                <a:lnTo>
                  <a:pt x="1871587" y="1909782"/>
                </a:lnTo>
                <a:lnTo>
                  <a:pt x="0" y="1909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873885" y="3036607"/>
            <a:ext cx="1909628" cy="1948600"/>
          </a:xfrm>
          <a:custGeom>
            <a:avLst/>
            <a:gdLst/>
            <a:ahLst/>
            <a:cxnLst/>
            <a:rect l="l" t="t" r="r" b="b"/>
            <a:pathLst>
              <a:path w="1909628" h="1948600">
                <a:moveTo>
                  <a:pt x="0" y="0"/>
                </a:moveTo>
                <a:lnTo>
                  <a:pt x="1909628" y="0"/>
                </a:lnTo>
                <a:lnTo>
                  <a:pt x="1909628" y="1948599"/>
                </a:lnTo>
                <a:lnTo>
                  <a:pt x="0" y="19485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44716" y="3675298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2" y="0"/>
                </a:lnTo>
                <a:lnTo>
                  <a:pt x="1999362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80062" y="3747511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2" y="0"/>
                </a:lnTo>
                <a:lnTo>
                  <a:pt x="1999362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12774" y="3531090"/>
            <a:ext cx="1780299" cy="1651227"/>
          </a:xfrm>
          <a:custGeom>
            <a:avLst/>
            <a:gdLst/>
            <a:ahLst/>
            <a:cxnLst/>
            <a:rect l="l" t="t" r="r" b="b"/>
            <a:pathLst>
              <a:path w="1780299" h="1651227">
                <a:moveTo>
                  <a:pt x="0" y="0"/>
                </a:moveTo>
                <a:lnTo>
                  <a:pt x="1780299" y="0"/>
                </a:lnTo>
                <a:lnTo>
                  <a:pt x="1780299" y="1651227"/>
                </a:lnTo>
                <a:lnTo>
                  <a:pt x="0" y="1651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93073" y="3603194"/>
            <a:ext cx="1780299" cy="1651227"/>
          </a:xfrm>
          <a:custGeom>
            <a:avLst/>
            <a:gdLst/>
            <a:ahLst/>
            <a:cxnLst/>
            <a:rect l="l" t="t" r="r" b="b"/>
            <a:pathLst>
              <a:path w="1780299" h="1651227">
                <a:moveTo>
                  <a:pt x="0" y="0"/>
                </a:moveTo>
                <a:lnTo>
                  <a:pt x="1780299" y="0"/>
                </a:lnTo>
                <a:lnTo>
                  <a:pt x="1780299" y="1651228"/>
                </a:lnTo>
                <a:lnTo>
                  <a:pt x="0" y="1651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49899" y="3522629"/>
            <a:ext cx="2169949" cy="1668148"/>
          </a:xfrm>
          <a:custGeom>
            <a:avLst/>
            <a:gdLst/>
            <a:ahLst/>
            <a:cxnLst/>
            <a:rect l="l" t="t" r="r" b="b"/>
            <a:pathLst>
              <a:path w="2169949" h="1668148">
                <a:moveTo>
                  <a:pt x="0" y="0"/>
                </a:moveTo>
                <a:lnTo>
                  <a:pt x="2169949" y="0"/>
                </a:lnTo>
                <a:lnTo>
                  <a:pt x="2169949" y="1668149"/>
                </a:lnTo>
                <a:lnTo>
                  <a:pt x="0" y="166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053198" y="3603194"/>
            <a:ext cx="2169949" cy="1668148"/>
          </a:xfrm>
          <a:custGeom>
            <a:avLst/>
            <a:gdLst/>
            <a:ahLst/>
            <a:cxnLst/>
            <a:rect l="l" t="t" r="r" b="b"/>
            <a:pathLst>
              <a:path w="2169949" h="1668148">
                <a:moveTo>
                  <a:pt x="0" y="0"/>
                </a:moveTo>
                <a:lnTo>
                  <a:pt x="2169949" y="0"/>
                </a:lnTo>
                <a:lnTo>
                  <a:pt x="2169949" y="1668148"/>
                </a:lnTo>
                <a:lnTo>
                  <a:pt x="0" y="16681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499372" y="3683759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1" y="0"/>
                </a:lnTo>
                <a:lnTo>
                  <a:pt x="1999361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4958" y="3683759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2" y="0"/>
                </a:lnTo>
                <a:lnTo>
                  <a:pt x="1999362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60482" y="390764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69599" y="390764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78715" y="390764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83987" y="3907644"/>
            <a:ext cx="1825254" cy="1346886"/>
          </a:xfrm>
          <a:custGeom>
            <a:avLst/>
            <a:gdLst/>
            <a:ahLst/>
            <a:cxnLst/>
            <a:rect l="l" t="t" r="r" b="b"/>
            <a:pathLst>
              <a:path w="1825254" h="1346886">
                <a:moveTo>
                  <a:pt x="0" y="0"/>
                </a:moveTo>
                <a:lnTo>
                  <a:pt x="1825255" y="0"/>
                </a:lnTo>
                <a:lnTo>
                  <a:pt x="1825255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11" name="Freeform 11"/>
          <p:cNvSpPr/>
          <p:nvPr/>
        </p:nvSpPr>
        <p:spPr>
          <a:xfrm>
            <a:off x="8747367" y="3416444"/>
            <a:ext cx="2286887" cy="1838086"/>
          </a:xfrm>
          <a:custGeom>
            <a:avLst/>
            <a:gdLst/>
            <a:ahLst/>
            <a:cxnLst/>
            <a:rect l="l" t="t" r="r" b="b"/>
            <a:pathLst>
              <a:path w="2286887" h="1838086">
                <a:moveTo>
                  <a:pt x="0" y="0"/>
                </a:moveTo>
                <a:lnTo>
                  <a:pt x="2286887" y="0"/>
                </a:lnTo>
                <a:lnTo>
                  <a:pt x="2286887" y="1838086"/>
                </a:lnTo>
                <a:lnTo>
                  <a:pt x="0" y="1838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367629" y="3835432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5"/>
                </a:lnTo>
                <a:lnTo>
                  <a:pt x="0" y="1346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376756" y="379661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85883" y="3757797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91426" y="4161183"/>
            <a:ext cx="17522593" cy="5651036"/>
          </a:xfrm>
          <a:custGeom>
            <a:avLst/>
            <a:gdLst/>
            <a:ahLst/>
            <a:cxnLst/>
            <a:rect l="l" t="t" r="r" b="b"/>
            <a:pathLst>
              <a:path w="17522593" h="5651036">
                <a:moveTo>
                  <a:pt x="0" y="0"/>
                </a:moveTo>
                <a:lnTo>
                  <a:pt x="17522594" y="0"/>
                </a:lnTo>
                <a:lnTo>
                  <a:pt x="17522594" y="5651037"/>
                </a:lnTo>
                <a:lnTo>
                  <a:pt x="0" y="5651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36288" y="1239784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8181" y="4861427"/>
            <a:ext cx="2469187" cy="2909204"/>
          </a:xfrm>
          <a:custGeom>
            <a:avLst/>
            <a:gdLst/>
            <a:ahLst/>
            <a:cxnLst/>
            <a:rect l="l" t="t" r="r" b="b"/>
            <a:pathLst>
              <a:path w="2469187" h="2909204">
                <a:moveTo>
                  <a:pt x="0" y="0"/>
                </a:moveTo>
                <a:lnTo>
                  <a:pt x="2469187" y="0"/>
                </a:lnTo>
                <a:lnTo>
                  <a:pt x="2469187" y="2909203"/>
                </a:lnTo>
                <a:lnTo>
                  <a:pt x="0" y="290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30588" y="5254530"/>
            <a:ext cx="3712823" cy="2349205"/>
          </a:xfrm>
          <a:custGeom>
            <a:avLst/>
            <a:gdLst/>
            <a:ahLst/>
            <a:cxnLst/>
            <a:rect l="l" t="t" r="r" b="b"/>
            <a:pathLst>
              <a:path w="3712823" h="2349205">
                <a:moveTo>
                  <a:pt x="0" y="0"/>
                </a:moveTo>
                <a:lnTo>
                  <a:pt x="3712823" y="0"/>
                </a:lnTo>
                <a:lnTo>
                  <a:pt x="3712823" y="2349204"/>
                </a:lnTo>
                <a:lnTo>
                  <a:pt x="0" y="2349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36288" y="1239784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9" name="Freeform 9"/>
          <p:cNvSpPr/>
          <p:nvPr/>
        </p:nvSpPr>
        <p:spPr>
          <a:xfrm>
            <a:off x="7423442" y="4694531"/>
            <a:ext cx="2469187" cy="2909204"/>
          </a:xfrm>
          <a:custGeom>
            <a:avLst/>
            <a:gdLst/>
            <a:ahLst/>
            <a:cxnLst/>
            <a:rect l="l" t="t" r="r" b="b"/>
            <a:pathLst>
              <a:path w="2469187" h="2909204">
                <a:moveTo>
                  <a:pt x="0" y="0"/>
                </a:moveTo>
                <a:lnTo>
                  <a:pt x="2469187" y="0"/>
                </a:lnTo>
                <a:lnTo>
                  <a:pt x="2469187" y="2909203"/>
                </a:lnTo>
                <a:lnTo>
                  <a:pt x="0" y="290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49804" y="5254530"/>
            <a:ext cx="3712823" cy="2349205"/>
          </a:xfrm>
          <a:custGeom>
            <a:avLst/>
            <a:gdLst/>
            <a:ahLst/>
            <a:cxnLst/>
            <a:rect l="l" t="t" r="r" b="b"/>
            <a:pathLst>
              <a:path w="3712823" h="2349205">
                <a:moveTo>
                  <a:pt x="0" y="0"/>
                </a:moveTo>
                <a:lnTo>
                  <a:pt x="3712823" y="0"/>
                </a:lnTo>
                <a:lnTo>
                  <a:pt x="3712823" y="2349204"/>
                </a:lnTo>
                <a:lnTo>
                  <a:pt x="0" y="2349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19802" y="4593711"/>
            <a:ext cx="2469187" cy="2909204"/>
          </a:xfrm>
          <a:custGeom>
            <a:avLst/>
            <a:gdLst/>
            <a:ahLst/>
            <a:cxnLst/>
            <a:rect l="l" t="t" r="r" b="b"/>
            <a:pathLst>
              <a:path w="2469187" h="2909204">
                <a:moveTo>
                  <a:pt x="0" y="0"/>
                </a:moveTo>
                <a:lnTo>
                  <a:pt x="2469186" y="0"/>
                </a:lnTo>
                <a:lnTo>
                  <a:pt x="2469186" y="2909203"/>
                </a:lnTo>
                <a:lnTo>
                  <a:pt x="0" y="290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453978" y="3033152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70" y="0"/>
                </a:lnTo>
                <a:lnTo>
                  <a:pt x="2489170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9501" y="7026236"/>
            <a:ext cx="2779226" cy="2673110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80418" y="3896354"/>
            <a:ext cx="13819939" cy="11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CHÚC CÁC BÉ HỌC VUI!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Custom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DejaVu Serif Bold</vt:lpstr>
      <vt:lpstr>Calibri</vt:lpstr>
      <vt:lpstr>Baloo Thambi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Ôn: Sắp xếp theo quy tắc</dc:title>
  <dc:creator>NHAN</dc:creator>
  <cp:lastModifiedBy>WINDOWS 10 PRO</cp:lastModifiedBy>
  <cp:revision>2</cp:revision>
  <dcterms:created xsi:type="dcterms:W3CDTF">2006-08-16T00:00:00Z</dcterms:created>
  <dcterms:modified xsi:type="dcterms:W3CDTF">2024-09-14T06:01:17Z</dcterms:modified>
  <dc:identifier>DAGOqxPAjwg</dc:identifier>
</cp:coreProperties>
</file>