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Public Sans Heavy" panose="020B0604020202020204" charset="0"/>
      <p:regular r:id="rId6"/>
    </p:embeddedFont>
    <p:embeddedFont>
      <p:font typeface="Public Sans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sap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9.sv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svg"/><Relationship Id="rId18" Type="http://schemas.openxmlformats.org/officeDocument/2006/relationships/image" Target="../media/image12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5.png"/><Relationship Id="rId17" Type="http://schemas.openxmlformats.org/officeDocument/2006/relationships/image" Target="../media/image12.svg"/><Relationship Id="rId2" Type="http://schemas.openxmlformats.org/officeDocument/2006/relationships/image" Target="../media/image19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9.svg"/><Relationship Id="rId5" Type="http://schemas.openxmlformats.org/officeDocument/2006/relationships/image" Target="../media/image31.svg"/><Relationship Id="rId15" Type="http://schemas.openxmlformats.org/officeDocument/2006/relationships/image" Target="../media/image17.svg"/><Relationship Id="rId10" Type="http://schemas.openxmlformats.org/officeDocument/2006/relationships/image" Target="../media/image11.png"/><Relationship Id="rId19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35.sv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208597">
            <a:off x="13421829" y="6457562"/>
            <a:ext cx="4695228" cy="6570930"/>
          </a:xfrm>
          <a:custGeom>
            <a:avLst/>
            <a:gdLst/>
            <a:ahLst/>
            <a:cxnLst/>
            <a:rect l="l" t="t" r="r" b="b"/>
            <a:pathLst>
              <a:path w="4695228" h="6570930">
                <a:moveTo>
                  <a:pt x="0" y="0"/>
                </a:moveTo>
                <a:lnTo>
                  <a:pt x="4695228" y="0"/>
                </a:lnTo>
                <a:lnTo>
                  <a:pt x="4695228" y="6570930"/>
                </a:lnTo>
                <a:lnTo>
                  <a:pt x="0" y="657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93302" y="2715246"/>
            <a:ext cx="13376140" cy="4797025"/>
            <a:chOff x="0" y="0"/>
            <a:chExt cx="17834854" cy="6396033"/>
          </a:xfrm>
        </p:grpSpPr>
        <p:sp>
          <p:nvSpPr>
            <p:cNvPr id="4" name="TextBox 4"/>
            <p:cNvSpPr txBox="1"/>
            <p:nvPr/>
          </p:nvSpPr>
          <p:spPr>
            <a:xfrm>
              <a:off x="0" y="1319939"/>
              <a:ext cx="17834854" cy="3559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8800">
                  <a:solidFill>
                    <a:srgbClr val="5F7783"/>
                  </a:solidFill>
                  <a:latin typeface="Public Sans Heavy"/>
                </a:rPr>
                <a:t>SÁNG TẠO TRỐNG LẮC TỪ ĐĨA GIẤY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838631" y="-35505"/>
              <a:ext cx="12157592" cy="597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38631" y="5703771"/>
              <a:ext cx="12157592" cy="684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431209" y="184957"/>
            <a:ext cx="4677448" cy="3801489"/>
          </a:xfrm>
          <a:custGeom>
            <a:avLst/>
            <a:gdLst/>
            <a:ahLst/>
            <a:cxnLst/>
            <a:rect l="l" t="t" r="r" b="b"/>
            <a:pathLst>
              <a:path w="4677448" h="3801489">
                <a:moveTo>
                  <a:pt x="0" y="0"/>
                </a:moveTo>
                <a:lnTo>
                  <a:pt x="4677448" y="0"/>
                </a:lnTo>
                <a:lnTo>
                  <a:pt x="4677448" y="3801489"/>
                </a:lnTo>
                <a:lnTo>
                  <a:pt x="0" y="3801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52569" y="-927039"/>
            <a:ext cx="4545964" cy="3678098"/>
          </a:xfrm>
          <a:custGeom>
            <a:avLst/>
            <a:gdLst/>
            <a:ahLst/>
            <a:cxnLst/>
            <a:rect l="l" t="t" r="r" b="b"/>
            <a:pathLst>
              <a:path w="4545964" h="3678098">
                <a:moveTo>
                  <a:pt x="0" y="0"/>
                </a:moveTo>
                <a:lnTo>
                  <a:pt x="4545964" y="0"/>
                </a:lnTo>
                <a:lnTo>
                  <a:pt x="4545964" y="3678098"/>
                </a:lnTo>
                <a:lnTo>
                  <a:pt x="0" y="3678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39509">
            <a:off x="382107" y="8457134"/>
            <a:ext cx="4066369" cy="3659732"/>
          </a:xfrm>
          <a:custGeom>
            <a:avLst/>
            <a:gdLst/>
            <a:ahLst/>
            <a:cxnLst/>
            <a:rect l="l" t="t" r="r" b="b"/>
            <a:pathLst>
              <a:path w="4066369" h="3659732">
                <a:moveTo>
                  <a:pt x="0" y="0"/>
                </a:moveTo>
                <a:lnTo>
                  <a:pt x="4066369" y="0"/>
                </a:lnTo>
                <a:lnTo>
                  <a:pt x="4066369" y="3659732"/>
                </a:lnTo>
                <a:lnTo>
                  <a:pt x="0" y="3659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195579" y="-278833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63027" y="4517888"/>
            <a:ext cx="560556" cy="523865"/>
          </a:xfrm>
          <a:custGeom>
            <a:avLst/>
            <a:gdLst/>
            <a:ahLst/>
            <a:cxnLst/>
            <a:rect l="l" t="t" r="r" b="b"/>
            <a:pathLst>
              <a:path w="560556" h="523865">
                <a:moveTo>
                  <a:pt x="0" y="0"/>
                </a:moveTo>
                <a:lnTo>
                  <a:pt x="560556" y="0"/>
                </a:lnTo>
                <a:lnTo>
                  <a:pt x="560556" y="523865"/>
                </a:lnTo>
                <a:lnTo>
                  <a:pt x="0" y="5238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002704" y="9819227"/>
            <a:ext cx="582072" cy="543973"/>
          </a:xfrm>
          <a:custGeom>
            <a:avLst/>
            <a:gdLst/>
            <a:ahLst/>
            <a:cxnLst/>
            <a:rect l="l" t="t" r="r" b="b"/>
            <a:pathLst>
              <a:path w="582072" h="543973">
                <a:moveTo>
                  <a:pt x="0" y="0"/>
                </a:moveTo>
                <a:lnTo>
                  <a:pt x="582071" y="0"/>
                </a:lnTo>
                <a:lnTo>
                  <a:pt x="582071" y="543973"/>
                </a:lnTo>
                <a:lnTo>
                  <a:pt x="0" y="543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28700" y="6461741"/>
            <a:ext cx="878815" cy="821293"/>
          </a:xfrm>
          <a:custGeom>
            <a:avLst/>
            <a:gdLst/>
            <a:ahLst/>
            <a:cxnLst/>
            <a:rect l="l" t="t" r="r" b="b"/>
            <a:pathLst>
              <a:path w="878815" h="821293">
                <a:moveTo>
                  <a:pt x="0" y="0"/>
                </a:moveTo>
                <a:lnTo>
                  <a:pt x="878815" y="0"/>
                </a:lnTo>
                <a:lnTo>
                  <a:pt x="878815" y="821293"/>
                </a:lnTo>
                <a:lnTo>
                  <a:pt x="0" y="8212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575652" y="9578771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641489" y="864444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2701" y="408567"/>
            <a:ext cx="4128572" cy="4128555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459" t="-9909" r="-17434" b="-2398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635312" y="6071079"/>
            <a:ext cx="4128572" cy="412855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3933258" y="125161"/>
            <a:ext cx="4128572" cy="4128555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1030799" y="-190500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44624" y="4814988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08684" y="4979244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411676" y="5143500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5" y="0"/>
                </a:lnTo>
                <a:lnTo>
                  <a:pt x="992545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86171" y="408567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00155" y="9359421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8747411" y="5607290"/>
            <a:ext cx="4128572" cy="4128555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1527072" y="3040490"/>
            <a:ext cx="2993276" cy="2993264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028700" y="1168959"/>
            <a:ext cx="6664001" cy="102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6262">
                <a:solidFill>
                  <a:srgbClr val="5F7783"/>
                </a:solidFill>
                <a:latin typeface="Public Sans Heavy"/>
              </a:rPr>
              <a:t>Nguyên vật liệu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5957" y="2827167"/>
            <a:ext cx="6054198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3611" lvl="1" indent="-286806" algn="l">
              <a:lnSpc>
                <a:spcPts val="6323"/>
              </a:lnSpc>
              <a:buAutoNum type="arabicPeriod"/>
            </a:pPr>
            <a:r>
              <a:rPr lang="en-US" sz="2656">
                <a:solidFill>
                  <a:srgbClr val="5F7783"/>
                </a:solidFill>
                <a:latin typeface="Asap Bold"/>
              </a:rPr>
              <a:t>Đĩa giấy size nhỏ</a:t>
            </a:r>
          </a:p>
          <a:p>
            <a:pPr marL="573611" lvl="1" indent="-286806" algn="l">
              <a:lnSpc>
                <a:spcPts val="6323"/>
              </a:lnSpc>
              <a:buAutoNum type="arabicPeriod"/>
            </a:pPr>
            <a:r>
              <a:rPr lang="en-US" sz="2656">
                <a:solidFill>
                  <a:srgbClr val="5F7783"/>
                </a:solidFill>
                <a:latin typeface="Asap Bold"/>
              </a:rPr>
              <a:t>Dây ruy băng/ Dây xâu hạt </a:t>
            </a:r>
          </a:p>
          <a:p>
            <a:pPr marL="573611" lvl="1" indent="-286806" algn="l">
              <a:lnSpc>
                <a:spcPts val="6323"/>
              </a:lnSpc>
              <a:buAutoNum type="arabicPeriod"/>
            </a:pPr>
            <a:r>
              <a:rPr lang="en-US" sz="2656">
                <a:solidFill>
                  <a:srgbClr val="5F7783"/>
                </a:solidFill>
                <a:latin typeface="Asap Bold"/>
              </a:rPr>
              <a:t>Chuông nhỏ/Hạt tròn đục lỗ</a:t>
            </a:r>
          </a:p>
          <a:p>
            <a:pPr marL="573611" lvl="1" indent="-286806" algn="l">
              <a:lnSpc>
                <a:spcPts val="6323"/>
              </a:lnSpc>
              <a:buAutoNum type="arabicPeriod"/>
            </a:pPr>
            <a:r>
              <a:rPr lang="en-US" sz="2656">
                <a:solidFill>
                  <a:srgbClr val="5F7783"/>
                </a:solidFill>
                <a:latin typeface="Asap Bold"/>
              </a:rPr>
              <a:t> Bút màu, sticker, hoạ tiết dán</a:t>
            </a:r>
          </a:p>
          <a:p>
            <a:pPr marL="573611" lvl="1" indent="-286806" algn="l">
              <a:lnSpc>
                <a:spcPts val="6323"/>
              </a:lnSpc>
              <a:buAutoNum type="arabicPeriod"/>
            </a:pPr>
            <a:r>
              <a:rPr lang="en-US" sz="2656">
                <a:solidFill>
                  <a:srgbClr val="5F7783"/>
                </a:solidFill>
                <a:latin typeface="Asap Bold"/>
              </a:rPr>
              <a:t> Bấm lỗ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90631" y="0"/>
            <a:ext cx="19669617" cy="2611313"/>
          </a:xfrm>
          <a:prstGeom prst="rect">
            <a:avLst/>
          </a:prstGeom>
          <a:solidFill>
            <a:srgbClr val="8BCB9F"/>
          </a:solidFill>
        </p:spPr>
      </p:sp>
      <p:grpSp>
        <p:nvGrpSpPr>
          <p:cNvPr id="3" name="Group 3"/>
          <p:cNvGrpSpPr/>
          <p:nvPr/>
        </p:nvGrpSpPr>
        <p:grpSpPr>
          <a:xfrm>
            <a:off x="460489" y="3685170"/>
            <a:ext cx="3895516" cy="389550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963" r="-119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937030" y="3654006"/>
            <a:ext cx="3895516" cy="389550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61367" r="-25542" b="-513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9475712" y="3685170"/>
            <a:ext cx="3887938" cy="3887923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838" r="-4838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2478684" y="228268"/>
            <a:ext cx="2394197" cy="2154777"/>
          </a:xfrm>
          <a:custGeom>
            <a:avLst/>
            <a:gdLst/>
            <a:ahLst/>
            <a:cxnLst/>
            <a:rect l="l" t="t" r="r" b="b"/>
            <a:pathLst>
              <a:path w="2394197" h="2154777">
                <a:moveTo>
                  <a:pt x="0" y="0"/>
                </a:moveTo>
                <a:lnTo>
                  <a:pt x="2394197" y="0"/>
                </a:lnTo>
                <a:lnTo>
                  <a:pt x="2394197" y="2154777"/>
                </a:lnTo>
                <a:lnTo>
                  <a:pt x="0" y="21547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944676" y="3654006"/>
            <a:ext cx="3887938" cy="3887923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505" r="-150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460489" y="7936750"/>
            <a:ext cx="4036389" cy="83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252" spc="225">
                <a:solidFill>
                  <a:srgbClr val="5F7783"/>
                </a:solidFill>
                <a:latin typeface="Public Sans Bold"/>
              </a:rPr>
              <a:t>BẤM LỖ VÀ TRANG TRÍ ĐĨA GIẤY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42454" y="7917700"/>
            <a:ext cx="4301546" cy="44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240">
                <a:solidFill>
                  <a:srgbClr val="5F7783"/>
                </a:solidFill>
                <a:latin typeface="Public Sans Bold"/>
              </a:rPr>
              <a:t>XÂU HẠT VÀO DÂY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41071" y="7848886"/>
            <a:ext cx="42225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240">
                <a:solidFill>
                  <a:srgbClr val="5F7783"/>
                </a:solidFill>
                <a:latin typeface="Public Sans Bold"/>
              </a:rPr>
              <a:t>GIÁO VIÊN GIÚP TRẺ BUỘC DÂY HẠT VÀO LỖ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51537" y="654333"/>
            <a:ext cx="11110416" cy="121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38"/>
              </a:lnSpc>
            </a:pPr>
            <a:r>
              <a:rPr lang="en-US" sz="7490">
                <a:solidFill>
                  <a:srgbClr val="FFFFFF"/>
                </a:solidFill>
                <a:latin typeface="Public Sans Bold"/>
              </a:rPr>
              <a:t>CÁCH THỰC HIỆN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15106" y="7867197"/>
            <a:ext cx="4301546" cy="90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240">
                <a:solidFill>
                  <a:srgbClr val="5F7783"/>
                </a:solidFill>
                <a:latin typeface="Public Sans Bold"/>
              </a:rPr>
              <a:t>DÁN, TRANG TRÍ THÊM ĐỂ HOÀN THIỆN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074607">
            <a:off x="1070787" y="5075127"/>
            <a:ext cx="1026921" cy="435539"/>
            <a:chOff x="0" y="0"/>
            <a:chExt cx="2527300" cy="1071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27564" y="4629300"/>
            <a:ext cx="11505498" cy="9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0"/>
              </a:lnSpc>
            </a:pPr>
            <a:r>
              <a:rPr lang="en-US" sz="5585">
                <a:solidFill>
                  <a:srgbClr val="5F7783"/>
                </a:solidFill>
                <a:latin typeface="Public Sans Bold"/>
              </a:rPr>
              <a:t>CHÚC CÁC BÉ THÀNH CÔNG!</a:t>
            </a:r>
          </a:p>
        </p:txBody>
      </p:sp>
      <p:sp>
        <p:nvSpPr>
          <p:cNvPr id="7" name="Freeform 7"/>
          <p:cNvSpPr/>
          <p:nvPr/>
        </p:nvSpPr>
        <p:spPr>
          <a:xfrm rot="956324">
            <a:off x="14459422" y="-1421097"/>
            <a:ext cx="4569985" cy="4899594"/>
          </a:xfrm>
          <a:custGeom>
            <a:avLst/>
            <a:gdLst/>
            <a:ahLst/>
            <a:cxnLst/>
            <a:rect l="l" t="t" r="r" b="b"/>
            <a:pathLst>
              <a:path w="4569985" h="4899594">
                <a:moveTo>
                  <a:pt x="0" y="0"/>
                </a:moveTo>
                <a:lnTo>
                  <a:pt x="4569985" y="0"/>
                </a:lnTo>
                <a:lnTo>
                  <a:pt x="4569985" y="4899594"/>
                </a:lnTo>
                <a:lnTo>
                  <a:pt x="0" y="4899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71165">
            <a:off x="-896693" y="-486274"/>
            <a:ext cx="3983343" cy="5382895"/>
          </a:xfrm>
          <a:custGeom>
            <a:avLst/>
            <a:gdLst/>
            <a:ahLst/>
            <a:cxnLst/>
            <a:rect l="l" t="t" r="r" b="b"/>
            <a:pathLst>
              <a:path w="3983343" h="5382895">
                <a:moveTo>
                  <a:pt x="0" y="0"/>
                </a:moveTo>
                <a:lnTo>
                  <a:pt x="3983343" y="0"/>
                </a:lnTo>
                <a:lnTo>
                  <a:pt x="3983343" y="5382896"/>
                </a:lnTo>
                <a:lnTo>
                  <a:pt x="0" y="5382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3833" y="7030517"/>
            <a:ext cx="5443733" cy="3939283"/>
          </a:xfrm>
          <a:custGeom>
            <a:avLst/>
            <a:gdLst/>
            <a:ahLst/>
            <a:cxnLst/>
            <a:rect l="l" t="t" r="r" b="b"/>
            <a:pathLst>
              <a:path w="5443733" h="3939283">
                <a:moveTo>
                  <a:pt x="0" y="0"/>
                </a:moveTo>
                <a:lnTo>
                  <a:pt x="5443733" y="0"/>
                </a:lnTo>
                <a:lnTo>
                  <a:pt x="5443733" y="3939283"/>
                </a:lnTo>
                <a:lnTo>
                  <a:pt x="0" y="39392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12401">
            <a:off x="13766270" y="7255139"/>
            <a:ext cx="3066657" cy="4006322"/>
          </a:xfrm>
          <a:custGeom>
            <a:avLst/>
            <a:gdLst/>
            <a:ahLst/>
            <a:cxnLst/>
            <a:rect l="l" t="t" r="r" b="b"/>
            <a:pathLst>
              <a:path w="3066657" h="4006322">
                <a:moveTo>
                  <a:pt x="0" y="0"/>
                </a:moveTo>
                <a:lnTo>
                  <a:pt x="3066657" y="0"/>
                </a:lnTo>
                <a:lnTo>
                  <a:pt x="3066657" y="4006322"/>
                </a:lnTo>
                <a:lnTo>
                  <a:pt x="0" y="4006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25339" y="763323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18609" y="0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489176" y="4181242"/>
            <a:ext cx="1597647" cy="1493074"/>
          </a:xfrm>
          <a:custGeom>
            <a:avLst/>
            <a:gdLst/>
            <a:ahLst/>
            <a:cxnLst/>
            <a:rect l="l" t="t" r="r" b="b"/>
            <a:pathLst>
              <a:path w="1597647" h="1493074">
                <a:moveTo>
                  <a:pt x="0" y="0"/>
                </a:moveTo>
                <a:lnTo>
                  <a:pt x="1597648" y="0"/>
                </a:lnTo>
                <a:lnTo>
                  <a:pt x="1597648" y="1493074"/>
                </a:lnTo>
                <a:lnTo>
                  <a:pt x="0" y="14930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90793" y="9743645"/>
            <a:ext cx="1312033" cy="1226155"/>
          </a:xfrm>
          <a:custGeom>
            <a:avLst/>
            <a:gdLst/>
            <a:ahLst/>
            <a:cxnLst/>
            <a:rect l="l" t="t" r="r" b="b"/>
            <a:pathLst>
              <a:path w="1312033" h="1226155">
                <a:moveTo>
                  <a:pt x="0" y="0"/>
                </a:moveTo>
                <a:lnTo>
                  <a:pt x="1312033" y="0"/>
                </a:lnTo>
                <a:lnTo>
                  <a:pt x="1312033" y="1226155"/>
                </a:lnTo>
                <a:lnTo>
                  <a:pt x="0" y="1226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83333" y="5915861"/>
            <a:ext cx="997166" cy="931897"/>
          </a:xfrm>
          <a:custGeom>
            <a:avLst/>
            <a:gdLst/>
            <a:ahLst/>
            <a:cxnLst/>
            <a:rect l="l" t="t" r="r" b="b"/>
            <a:pathLst>
              <a:path w="997166" h="931897">
                <a:moveTo>
                  <a:pt x="0" y="0"/>
                </a:moveTo>
                <a:lnTo>
                  <a:pt x="997166" y="0"/>
                </a:lnTo>
                <a:lnTo>
                  <a:pt x="997166" y="931897"/>
                </a:lnTo>
                <a:lnTo>
                  <a:pt x="0" y="9318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369546" y="5529681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182210" y="9000158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473256" y="4376660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Public Sans Heavy</vt:lpstr>
      <vt:lpstr>Arial</vt:lpstr>
      <vt:lpstr>Public Sans Bold</vt:lpstr>
      <vt:lpstr>Calibri</vt:lpstr>
      <vt:lpstr>Asap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thưởng Công nhận Cuối Năm</dc:title>
  <cp:lastModifiedBy>Administrator</cp:lastModifiedBy>
  <cp:revision>2</cp:revision>
  <dcterms:created xsi:type="dcterms:W3CDTF">2006-08-16T00:00:00Z</dcterms:created>
  <dcterms:modified xsi:type="dcterms:W3CDTF">2024-05-23T03:46:31Z</dcterms:modified>
  <dc:identifier>DAGGArtmLkY</dc:identifier>
</cp:coreProperties>
</file>