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8288000" cy="10287000"/>
  <p:notesSz cx="6858000" cy="9144000"/>
  <p:embeddedFontLst>
    <p:embeddedFont>
      <p:font typeface="Saira Bold" panose="020B0604020202020204" charset="0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0" d="100"/>
          <a:sy n="70" d="100"/>
        </p:scale>
        <p:origin x="77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svg"/><Relationship Id="rId3" Type="http://schemas.openxmlformats.org/officeDocument/2006/relationships/image" Target="../media/image2.svg"/><Relationship Id="rId7" Type="http://schemas.openxmlformats.org/officeDocument/2006/relationships/image" Target="../media/image10.svg"/><Relationship Id="rId12" Type="http://schemas.openxmlformats.org/officeDocument/2006/relationships/image" Target="../media/image15.svg"/><Relationship Id="rId17" Type="http://schemas.openxmlformats.org/officeDocument/2006/relationships/image" Target="../media/image20.png"/><Relationship Id="rId2" Type="http://schemas.openxmlformats.org/officeDocument/2006/relationships/image" Target="../media/image1.png"/><Relationship Id="rId16" Type="http://schemas.openxmlformats.org/officeDocument/2006/relationships/image" Target="../media/image1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4.svg"/><Relationship Id="rId15" Type="http://schemas.openxmlformats.org/officeDocument/2006/relationships/image" Target="../media/image18.png"/><Relationship Id="rId10" Type="http://schemas.openxmlformats.org/officeDocument/2006/relationships/image" Target="../media/image13.svg"/><Relationship Id="rId4" Type="http://schemas.openxmlformats.org/officeDocument/2006/relationships/image" Target="../media/image3.png"/><Relationship Id="rId9" Type="http://schemas.openxmlformats.org/officeDocument/2006/relationships/image" Target="../media/image12.png"/><Relationship Id="rId14" Type="http://schemas.openxmlformats.org/officeDocument/2006/relationships/image" Target="../media/image17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.svg"/><Relationship Id="rId7" Type="http://schemas.openxmlformats.org/officeDocument/2006/relationships/image" Target="../media/image23.svg"/><Relationship Id="rId12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8.svg"/><Relationship Id="rId5" Type="http://schemas.openxmlformats.org/officeDocument/2006/relationships/image" Target="../media/image4.sv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25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.svg"/><Relationship Id="rId7" Type="http://schemas.openxmlformats.org/officeDocument/2006/relationships/image" Target="../media/image23.svg"/><Relationship Id="rId12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8.svg"/><Relationship Id="rId5" Type="http://schemas.openxmlformats.org/officeDocument/2006/relationships/image" Target="../media/image4.sv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25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.svg"/><Relationship Id="rId7" Type="http://schemas.openxmlformats.org/officeDocument/2006/relationships/image" Target="../media/image23.svg"/><Relationship Id="rId12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8.svg"/><Relationship Id="rId5" Type="http://schemas.openxmlformats.org/officeDocument/2006/relationships/image" Target="../media/image4.sv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25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.svg"/><Relationship Id="rId7" Type="http://schemas.openxmlformats.org/officeDocument/2006/relationships/image" Target="../media/image23.svg"/><Relationship Id="rId12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8.svg"/><Relationship Id="rId5" Type="http://schemas.openxmlformats.org/officeDocument/2006/relationships/image" Target="../media/image4.sv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25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4006735" y="-4006735"/>
            <a:ext cx="10274531" cy="18288000"/>
          </a:xfrm>
          <a:custGeom>
            <a:avLst/>
            <a:gdLst/>
            <a:ahLst/>
            <a:cxnLst/>
            <a:rect l="l" t="t" r="r" b="b"/>
            <a:pathLst>
              <a:path w="10274531" h="18288000">
                <a:moveTo>
                  <a:pt x="0" y="0"/>
                </a:moveTo>
                <a:lnTo>
                  <a:pt x="10274530" y="0"/>
                </a:lnTo>
                <a:lnTo>
                  <a:pt x="10274530" y="18288000"/>
                </a:lnTo>
                <a:lnTo>
                  <a:pt x="0" y="1828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2486025" y="1939163"/>
            <a:ext cx="13363575" cy="7477125"/>
            <a:chOff x="0" y="0"/>
            <a:chExt cx="3420621" cy="191389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420621" cy="1913890"/>
            </a:xfrm>
            <a:custGeom>
              <a:avLst/>
              <a:gdLst/>
              <a:ahLst/>
              <a:cxnLst/>
              <a:rect l="l" t="t" r="r" b="b"/>
              <a:pathLst>
                <a:path w="3420621" h="1913890">
                  <a:moveTo>
                    <a:pt x="0" y="0"/>
                  </a:moveTo>
                  <a:lnTo>
                    <a:pt x="3420621" y="0"/>
                  </a:lnTo>
                  <a:lnTo>
                    <a:pt x="3420621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5" name="Freeform 5"/>
          <p:cNvSpPr/>
          <p:nvPr/>
        </p:nvSpPr>
        <p:spPr>
          <a:xfrm>
            <a:off x="2308025" y="656615"/>
            <a:ext cx="13671950" cy="8973771"/>
          </a:xfrm>
          <a:custGeom>
            <a:avLst/>
            <a:gdLst/>
            <a:ahLst/>
            <a:cxnLst/>
            <a:rect l="l" t="t" r="r" b="b"/>
            <a:pathLst>
              <a:path w="13671950" h="8973771">
                <a:moveTo>
                  <a:pt x="0" y="0"/>
                </a:moveTo>
                <a:lnTo>
                  <a:pt x="13671950" y="0"/>
                </a:lnTo>
                <a:lnTo>
                  <a:pt x="13671950" y="8973770"/>
                </a:lnTo>
                <a:lnTo>
                  <a:pt x="0" y="897377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5148198" y="3200400"/>
            <a:ext cx="1345552" cy="1054423"/>
          </a:xfrm>
          <a:custGeom>
            <a:avLst/>
            <a:gdLst/>
            <a:ahLst/>
            <a:cxnLst/>
            <a:rect l="l" t="t" r="r" b="b"/>
            <a:pathLst>
              <a:path w="1345552" h="1054423">
                <a:moveTo>
                  <a:pt x="0" y="0"/>
                </a:moveTo>
                <a:lnTo>
                  <a:pt x="1345551" y="0"/>
                </a:lnTo>
                <a:lnTo>
                  <a:pt x="1345551" y="1054423"/>
                </a:lnTo>
                <a:lnTo>
                  <a:pt x="0" y="105442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236163">
            <a:off x="1580301" y="5195494"/>
            <a:ext cx="1811447" cy="3343275"/>
          </a:xfrm>
          <a:custGeom>
            <a:avLst/>
            <a:gdLst/>
            <a:ahLst/>
            <a:cxnLst/>
            <a:rect l="l" t="t" r="r" b="b"/>
            <a:pathLst>
              <a:path w="1811447" h="3343275">
                <a:moveTo>
                  <a:pt x="0" y="0"/>
                </a:moveTo>
                <a:lnTo>
                  <a:pt x="1811448" y="0"/>
                </a:lnTo>
                <a:lnTo>
                  <a:pt x="1811448" y="3343275"/>
                </a:lnTo>
                <a:lnTo>
                  <a:pt x="0" y="334327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3506936" y="3710279"/>
            <a:ext cx="11274128" cy="27569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736"/>
              </a:lnSpc>
            </a:pPr>
            <a:r>
              <a:rPr lang="en-US" sz="9849">
                <a:solidFill>
                  <a:srgbClr val="E5645E"/>
                </a:solidFill>
                <a:latin typeface="Saira Bold"/>
              </a:rPr>
              <a:t>Làm rối tay từ lõi giấy vệ sinh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C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4006735" y="-4006735"/>
            <a:ext cx="10274531" cy="18288000"/>
          </a:xfrm>
          <a:custGeom>
            <a:avLst/>
            <a:gdLst/>
            <a:ahLst/>
            <a:cxnLst/>
            <a:rect l="l" t="t" r="r" b="b"/>
            <a:pathLst>
              <a:path w="10274531" h="18288000">
                <a:moveTo>
                  <a:pt x="0" y="0"/>
                </a:moveTo>
                <a:lnTo>
                  <a:pt x="10274530" y="0"/>
                </a:lnTo>
                <a:lnTo>
                  <a:pt x="10274530" y="18288000"/>
                </a:lnTo>
                <a:lnTo>
                  <a:pt x="0" y="1828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2308025" y="656615"/>
            <a:ext cx="13671950" cy="8973771"/>
            <a:chOff x="0" y="0"/>
            <a:chExt cx="18229267" cy="11965028"/>
          </a:xfrm>
        </p:grpSpPr>
        <p:grpSp>
          <p:nvGrpSpPr>
            <p:cNvPr id="4" name="Group 4"/>
            <p:cNvGrpSpPr/>
            <p:nvPr/>
          </p:nvGrpSpPr>
          <p:grpSpPr>
            <a:xfrm>
              <a:off x="237334" y="1710065"/>
              <a:ext cx="17818100" cy="9969500"/>
              <a:chOff x="0" y="0"/>
              <a:chExt cx="3420621" cy="191389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3420621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3420621" h="1913890">
                    <a:moveTo>
                      <a:pt x="0" y="0"/>
                    </a:moveTo>
                    <a:lnTo>
                      <a:pt x="3420621" y="0"/>
                    </a:lnTo>
                    <a:lnTo>
                      <a:pt x="3420621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6" name="Freeform 6"/>
            <p:cNvSpPr/>
            <p:nvPr/>
          </p:nvSpPr>
          <p:spPr>
            <a:xfrm>
              <a:off x="0" y="0"/>
              <a:ext cx="18229267" cy="11965028"/>
            </a:xfrm>
            <a:custGeom>
              <a:avLst/>
              <a:gdLst/>
              <a:ahLst/>
              <a:cxnLst/>
              <a:rect l="l" t="t" r="r" b="b"/>
              <a:pathLst>
                <a:path w="18229267" h="11965028">
                  <a:moveTo>
                    <a:pt x="0" y="0"/>
                  </a:moveTo>
                  <a:lnTo>
                    <a:pt x="18229267" y="0"/>
                  </a:lnTo>
                  <a:lnTo>
                    <a:pt x="18229267" y="11965028"/>
                  </a:lnTo>
                  <a:lnTo>
                    <a:pt x="0" y="119650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7" name="Freeform 7"/>
          <p:cNvSpPr/>
          <p:nvPr/>
        </p:nvSpPr>
        <p:spPr>
          <a:xfrm>
            <a:off x="4022626" y="7048500"/>
            <a:ext cx="2527498" cy="1865753"/>
          </a:xfrm>
          <a:custGeom>
            <a:avLst/>
            <a:gdLst/>
            <a:ahLst/>
            <a:cxnLst/>
            <a:rect l="l" t="t" r="r" b="b"/>
            <a:pathLst>
              <a:path w="2527498" h="1865753">
                <a:moveTo>
                  <a:pt x="0" y="0"/>
                </a:moveTo>
                <a:lnTo>
                  <a:pt x="2527498" y="0"/>
                </a:lnTo>
                <a:lnTo>
                  <a:pt x="2527498" y="1865753"/>
                </a:lnTo>
                <a:lnTo>
                  <a:pt x="0" y="186575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11775976" y="4583859"/>
            <a:ext cx="2527498" cy="1865753"/>
            <a:chOff x="0" y="0"/>
            <a:chExt cx="3369998" cy="248767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369998" cy="2487671"/>
            </a:xfrm>
            <a:custGeom>
              <a:avLst/>
              <a:gdLst/>
              <a:ahLst/>
              <a:cxnLst/>
              <a:rect l="l" t="t" r="r" b="b"/>
              <a:pathLst>
                <a:path w="3369998" h="2487671">
                  <a:moveTo>
                    <a:pt x="0" y="0"/>
                  </a:moveTo>
                  <a:lnTo>
                    <a:pt x="3369998" y="0"/>
                  </a:lnTo>
                  <a:lnTo>
                    <a:pt x="3369998" y="2487671"/>
                  </a:lnTo>
                  <a:lnTo>
                    <a:pt x="0" y="24876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TextBox 10"/>
            <p:cNvSpPr txBox="1"/>
            <p:nvPr/>
          </p:nvSpPr>
          <p:spPr>
            <a:xfrm>
              <a:off x="681661" y="914905"/>
              <a:ext cx="1778076" cy="6007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7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3329957" y="4070515"/>
            <a:ext cx="3139569" cy="2379097"/>
            <a:chOff x="0" y="0"/>
            <a:chExt cx="4186092" cy="317213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186092" cy="3172130"/>
            </a:xfrm>
            <a:custGeom>
              <a:avLst/>
              <a:gdLst/>
              <a:ahLst/>
              <a:cxnLst/>
              <a:rect l="l" t="t" r="r" b="b"/>
              <a:pathLst>
                <a:path w="4186092" h="3172130">
                  <a:moveTo>
                    <a:pt x="0" y="0"/>
                  </a:moveTo>
                  <a:lnTo>
                    <a:pt x="4186092" y="0"/>
                  </a:lnTo>
                  <a:lnTo>
                    <a:pt x="4186092" y="3172130"/>
                  </a:lnTo>
                  <a:lnTo>
                    <a:pt x="0" y="31721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-1327" r="-1327"/>
              </a:stretch>
            </a:blipFill>
          </p:spPr>
        </p:sp>
        <p:sp>
          <p:nvSpPr>
            <p:cNvPr id="13" name="TextBox 13"/>
            <p:cNvSpPr txBox="1"/>
            <p:nvPr/>
          </p:nvSpPr>
          <p:spPr>
            <a:xfrm>
              <a:off x="846735" y="1181794"/>
              <a:ext cx="2208663" cy="7418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695"/>
                </a:lnSpc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7901900" y="7048500"/>
            <a:ext cx="2527498" cy="1865753"/>
          </a:xfrm>
          <a:custGeom>
            <a:avLst/>
            <a:gdLst/>
            <a:ahLst/>
            <a:cxnLst/>
            <a:rect l="l" t="t" r="r" b="b"/>
            <a:pathLst>
              <a:path w="2527498" h="1865753">
                <a:moveTo>
                  <a:pt x="0" y="0"/>
                </a:moveTo>
                <a:lnTo>
                  <a:pt x="2527499" y="0"/>
                </a:lnTo>
                <a:lnTo>
                  <a:pt x="2527499" y="1865753"/>
                </a:lnTo>
                <a:lnTo>
                  <a:pt x="0" y="186575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1775976" y="7048500"/>
            <a:ext cx="2527498" cy="1865753"/>
          </a:xfrm>
          <a:custGeom>
            <a:avLst/>
            <a:gdLst/>
            <a:ahLst/>
            <a:cxnLst/>
            <a:rect l="l" t="t" r="r" b="b"/>
            <a:pathLst>
              <a:path w="2527498" h="1865753">
                <a:moveTo>
                  <a:pt x="0" y="0"/>
                </a:moveTo>
                <a:lnTo>
                  <a:pt x="2527498" y="0"/>
                </a:lnTo>
                <a:lnTo>
                  <a:pt x="2527498" y="1865753"/>
                </a:lnTo>
                <a:lnTo>
                  <a:pt x="0" y="186575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7901900" y="4170733"/>
            <a:ext cx="3006067" cy="2219024"/>
          </a:xfrm>
          <a:custGeom>
            <a:avLst/>
            <a:gdLst/>
            <a:ahLst/>
            <a:cxnLst/>
            <a:rect l="l" t="t" r="r" b="b"/>
            <a:pathLst>
              <a:path w="3006067" h="2219024">
                <a:moveTo>
                  <a:pt x="0" y="0"/>
                </a:moveTo>
                <a:lnTo>
                  <a:pt x="3006067" y="0"/>
                </a:lnTo>
                <a:lnTo>
                  <a:pt x="3006067" y="2219024"/>
                </a:lnTo>
                <a:lnTo>
                  <a:pt x="0" y="221902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4022626" y="4524003"/>
            <a:ext cx="2169700" cy="1925609"/>
          </a:xfrm>
          <a:custGeom>
            <a:avLst/>
            <a:gdLst/>
            <a:ahLst/>
            <a:cxnLst/>
            <a:rect l="l" t="t" r="r" b="b"/>
            <a:pathLst>
              <a:path w="2169700" h="1925609">
                <a:moveTo>
                  <a:pt x="0" y="0"/>
                </a:moveTo>
                <a:lnTo>
                  <a:pt x="2169700" y="0"/>
                </a:lnTo>
                <a:lnTo>
                  <a:pt x="2169700" y="1925609"/>
                </a:lnTo>
                <a:lnTo>
                  <a:pt x="0" y="192560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9111451" y="4359555"/>
            <a:ext cx="1796516" cy="1801018"/>
          </a:xfrm>
          <a:custGeom>
            <a:avLst/>
            <a:gdLst/>
            <a:ahLst/>
            <a:cxnLst/>
            <a:rect l="l" t="t" r="r" b="b"/>
            <a:pathLst>
              <a:path w="1796516" h="1801018">
                <a:moveTo>
                  <a:pt x="0" y="0"/>
                </a:moveTo>
                <a:lnTo>
                  <a:pt x="1796516" y="0"/>
                </a:lnTo>
                <a:lnTo>
                  <a:pt x="1796516" y="1801018"/>
                </a:lnTo>
                <a:lnTo>
                  <a:pt x="0" y="180101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12305138" y="4839580"/>
            <a:ext cx="1469174" cy="1354311"/>
          </a:xfrm>
          <a:custGeom>
            <a:avLst/>
            <a:gdLst/>
            <a:ahLst/>
            <a:cxnLst/>
            <a:rect l="l" t="t" r="r" b="b"/>
            <a:pathLst>
              <a:path w="1469174" h="1354311">
                <a:moveTo>
                  <a:pt x="0" y="0"/>
                </a:moveTo>
                <a:lnTo>
                  <a:pt x="1469174" y="0"/>
                </a:lnTo>
                <a:lnTo>
                  <a:pt x="1469174" y="1354311"/>
                </a:lnTo>
                <a:lnTo>
                  <a:pt x="0" y="135431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4625831" y="7195015"/>
            <a:ext cx="1321088" cy="1572724"/>
          </a:xfrm>
          <a:custGeom>
            <a:avLst/>
            <a:gdLst/>
            <a:ahLst/>
            <a:cxnLst/>
            <a:rect l="l" t="t" r="r" b="b"/>
            <a:pathLst>
              <a:path w="1321088" h="1572724">
                <a:moveTo>
                  <a:pt x="0" y="0"/>
                </a:moveTo>
                <a:lnTo>
                  <a:pt x="1321088" y="0"/>
                </a:lnTo>
                <a:lnTo>
                  <a:pt x="1321088" y="1572723"/>
                </a:lnTo>
                <a:lnTo>
                  <a:pt x="0" y="1572723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12305138" y="7418123"/>
            <a:ext cx="1307992" cy="1126508"/>
          </a:xfrm>
          <a:custGeom>
            <a:avLst/>
            <a:gdLst/>
            <a:ahLst/>
            <a:cxnLst/>
            <a:rect l="l" t="t" r="r" b="b"/>
            <a:pathLst>
              <a:path w="1307992" h="1126508">
                <a:moveTo>
                  <a:pt x="0" y="0"/>
                </a:moveTo>
                <a:lnTo>
                  <a:pt x="1307992" y="0"/>
                </a:lnTo>
                <a:lnTo>
                  <a:pt x="1307992" y="1126508"/>
                </a:lnTo>
                <a:lnTo>
                  <a:pt x="0" y="1126508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8608311" y="7418123"/>
            <a:ext cx="1401398" cy="1271769"/>
          </a:xfrm>
          <a:custGeom>
            <a:avLst/>
            <a:gdLst/>
            <a:ahLst/>
            <a:cxnLst/>
            <a:rect l="l" t="t" r="r" b="b"/>
            <a:pathLst>
              <a:path w="1401398" h="1271769">
                <a:moveTo>
                  <a:pt x="0" y="0"/>
                </a:moveTo>
                <a:lnTo>
                  <a:pt x="1401398" y="0"/>
                </a:lnTo>
                <a:lnTo>
                  <a:pt x="1401398" y="1271768"/>
                </a:lnTo>
                <a:lnTo>
                  <a:pt x="0" y="1271768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  <p:grpSp>
        <p:nvGrpSpPr>
          <p:cNvPr id="23" name="Group 23"/>
          <p:cNvGrpSpPr/>
          <p:nvPr/>
        </p:nvGrpSpPr>
        <p:grpSpPr>
          <a:xfrm>
            <a:off x="3329957" y="2334597"/>
            <a:ext cx="11671385" cy="1735918"/>
            <a:chOff x="0" y="0"/>
            <a:chExt cx="15561846" cy="2314557"/>
          </a:xfrm>
        </p:grpSpPr>
        <p:sp>
          <p:nvSpPr>
            <p:cNvPr id="24" name="TextBox 24"/>
            <p:cNvSpPr txBox="1"/>
            <p:nvPr/>
          </p:nvSpPr>
          <p:spPr>
            <a:xfrm>
              <a:off x="0" y="1758896"/>
              <a:ext cx="15561846" cy="5556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240"/>
                </a:lnSpc>
                <a:spcBef>
                  <a:spcPct val="0"/>
                </a:spcBef>
              </a:pPr>
              <a:endParaRPr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0"/>
              <a:ext cx="15561846" cy="15748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9360"/>
                </a:lnSpc>
                <a:spcBef>
                  <a:spcPct val="0"/>
                </a:spcBef>
              </a:pPr>
              <a:r>
                <a:rPr lang="en-US" sz="7800">
                  <a:solidFill>
                    <a:srgbClr val="E5645E"/>
                  </a:solidFill>
                  <a:latin typeface="Saira Bold"/>
                </a:rPr>
                <a:t>Chuẩn bị</a:t>
              </a:r>
            </a:p>
          </p:txBody>
        </p:sp>
      </p:grp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4006735" y="-4006735"/>
            <a:ext cx="10274531" cy="18288000"/>
          </a:xfrm>
          <a:custGeom>
            <a:avLst/>
            <a:gdLst/>
            <a:ahLst/>
            <a:cxnLst/>
            <a:rect l="l" t="t" r="r" b="b"/>
            <a:pathLst>
              <a:path w="10274531" h="18288000">
                <a:moveTo>
                  <a:pt x="0" y="0"/>
                </a:moveTo>
                <a:lnTo>
                  <a:pt x="10274530" y="0"/>
                </a:lnTo>
                <a:lnTo>
                  <a:pt x="10274530" y="18288000"/>
                </a:lnTo>
                <a:lnTo>
                  <a:pt x="0" y="1828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2308025" y="656615"/>
            <a:ext cx="13671950" cy="8973771"/>
            <a:chOff x="0" y="0"/>
            <a:chExt cx="18229267" cy="11965028"/>
          </a:xfrm>
        </p:grpSpPr>
        <p:grpSp>
          <p:nvGrpSpPr>
            <p:cNvPr id="4" name="Group 4"/>
            <p:cNvGrpSpPr/>
            <p:nvPr/>
          </p:nvGrpSpPr>
          <p:grpSpPr>
            <a:xfrm>
              <a:off x="237334" y="1710065"/>
              <a:ext cx="17818100" cy="9969500"/>
              <a:chOff x="0" y="0"/>
              <a:chExt cx="3420621" cy="191389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3420621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3420621" h="1913890">
                    <a:moveTo>
                      <a:pt x="0" y="0"/>
                    </a:moveTo>
                    <a:lnTo>
                      <a:pt x="3420621" y="0"/>
                    </a:lnTo>
                    <a:lnTo>
                      <a:pt x="3420621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6" name="Freeform 6"/>
            <p:cNvSpPr/>
            <p:nvPr/>
          </p:nvSpPr>
          <p:spPr>
            <a:xfrm>
              <a:off x="0" y="0"/>
              <a:ext cx="18229267" cy="11965028"/>
            </a:xfrm>
            <a:custGeom>
              <a:avLst/>
              <a:gdLst/>
              <a:ahLst/>
              <a:cxnLst/>
              <a:rect l="l" t="t" r="r" b="b"/>
              <a:pathLst>
                <a:path w="18229267" h="11965028">
                  <a:moveTo>
                    <a:pt x="0" y="0"/>
                  </a:moveTo>
                  <a:lnTo>
                    <a:pt x="18229267" y="0"/>
                  </a:lnTo>
                  <a:lnTo>
                    <a:pt x="18229267" y="11965028"/>
                  </a:lnTo>
                  <a:lnTo>
                    <a:pt x="0" y="119650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7" name="Freeform 7"/>
          <p:cNvSpPr/>
          <p:nvPr/>
        </p:nvSpPr>
        <p:spPr>
          <a:xfrm>
            <a:off x="12125772" y="5900198"/>
            <a:ext cx="5007704" cy="3132091"/>
          </a:xfrm>
          <a:custGeom>
            <a:avLst/>
            <a:gdLst/>
            <a:ahLst/>
            <a:cxnLst/>
            <a:rect l="l" t="t" r="r" b="b"/>
            <a:pathLst>
              <a:path w="5007704" h="3132091">
                <a:moveTo>
                  <a:pt x="0" y="0"/>
                </a:moveTo>
                <a:lnTo>
                  <a:pt x="5007704" y="0"/>
                </a:lnTo>
                <a:lnTo>
                  <a:pt x="5007704" y="3132091"/>
                </a:lnTo>
                <a:lnTo>
                  <a:pt x="0" y="313209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028700" y="6994640"/>
            <a:ext cx="3004575" cy="2037648"/>
          </a:xfrm>
          <a:custGeom>
            <a:avLst/>
            <a:gdLst/>
            <a:ahLst/>
            <a:cxnLst/>
            <a:rect l="l" t="t" r="r" b="b"/>
            <a:pathLst>
              <a:path w="3004575" h="2037648">
                <a:moveTo>
                  <a:pt x="0" y="0"/>
                </a:moveTo>
                <a:lnTo>
                  <a:pt x="3004575" y="0"/>
                </a:lnTo>
                <a:lnTo>
                  <a:pt x="3004575" y="2037649"/>
                </a:lnTo>
                <a:lnTo>
                  <a:pt x="0" y="203764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1129248" flipH="1">
            <a:off x="15300608" y="2307984"/>
            <a:ext cx="1442095" cy="2661584"/>
          </a:xfrm>
          <a:custGeom>
            <a:avLst/>
            <a:gdLst/>
            <a:ahLst/>
            <a:cxnLst/>
            <a:rect l="l" t="t" r="r" b="b"/>
            <a:pathLst>
              <a:path w="1442095" h="2661584">
                <a:moveTo>
                  <a:pt x="1442095" y="0"/>
                </a:moveTo>
                <a:lnTo>
                  <a:pt x="0" y="0"/>
                </a:lnTo>
                <a:lnTo>
                  <a:pt x="0" y="2661585"/>
                </a:lnTo>
                <a:lnTo>
                  <a:pt x="1442095" y="2661585"/>
                </a:lnTo>
                <a:lnTo>
                  <a:pt x="1442095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4869221" y="2720956"/>
            <a:ext cx="8264686" cy="5509791"/>
          </a:xfrm>
          <a:custGeom>
            <a:avLst/>
            <a:gdLst/>
            <a:ahLst/>
            <a:cxnLst/>
            <a:rect l="l" t="t" r="r" b="b"/>
            <a:pathLst>
              <a:path w="8264686" h="5509791">
                <a:moveTo>
                  <a:pt x="0" y="0"/>
                </a:moveTo>
                <a:lnTo>
                  <a:pt x="8264685" y="0"/>
                </a:lnTo>
                <a:lnTo>
                  <a:pt x="8264685" y="5509791"/>
                </a:lnTo>
                <a:lnTo>
                  <a:pt x="0" y="5509791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4006735" y="-4006735"/>
            <a:ext cx="10274531" cy="18288000"/>
          </a:xfrm>
          <a:custGeom>
            <a:avLst/>
            <a:gdLst/>
            <a:ahLst/>
            <a:cxnLst/>
            <a:rect l="l" t="t" r="r" b="b"/>
            <a:pathLst>
              <a:path w="10274531" h="18288000">
                <a:moveTo>
                  <a:pt x="0" y="0"/>
                </a:moveTo>
                <a:lnTo>
                  <a:pt x="10274530" y="0"/>
                </a:lnTo>
                <a:lnTo>
                  <a:pt x="10274530" y="18288000"/>
                </a:lnTo>
                <a:lnTo>
                  <a:pt x="0" y="1828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2308025" y="656615"/>
            <a:ext cx="13671950" cy="8973771"/>
            <a:chOff x="0" y="0"/>
            <a:chExt cx="18229267" cy="11965028"/>
          </a:xfrm>
        </p:grpSpPr>
        <p:grpSp>
          <p:nvGrpSpPr>
            <p:cNvPr id="4" name="Group 4"/>
            <p:cNvGrpSpPr/>
            <p:nvPr/>
          </p:nvGrpSpPr>
          <p:grpSpPr>
            <a:xfrm>
              <a:off x="237334" y="1710065"/>
              <a:ext cx="17818100" cy="9969500"/>
              <a:chOff x="0" y="0"/>
              <a:chExt cx="3420621" cy="191389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3420621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3420621" h="1913890">
                    <a:moveTo>
                      <a:pt x="0" y="0"/>
                    </a:moveTo>
                    <a:lnTo>
                      <a:pt x="3420621" y="0"/>
                    </a:lnTo>
                    <a:lnTo>
                      <a:pt x="3420621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6" name="Freeform 6"/>
            <p:cNvSpPr/>
            <p:nvPr/>
          </p:nvSpPr>
          <p:spPr>
            <a:xfrm>
              <a:off x="0" y="0"/>
              <a:ext cx="18229267" cy="11965028"/>
            </a:xfrm>
            <a:custGeom>
              <a:avLst/>
              <a:gdLst/>
              <a:ahLst/>
              <a:cxnLst/>
              <a:rect l="l" t="t" r="r" b="b"/>
              <a:pathLst>
                <a:path w="18229267" h="11965028">
                  <a:moveTo>
                    <a:pt x="0" y="0"/>
                  </a:moveTo>
                  <a:lnTo>
                    <a:pt x="18229267" y="0"/>
                  </a:lnTo>
                  <a:lnTo>
                    <a:pt x="18229267" y="11965028"/>
                  </a:lnTo>
                  <a:lnTo>
                    <a:pt x="0" y="119650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7" name="Freeform 7"/>
          <p:cNvSpPr/>
          <p:nvPr/>
        </p:nvSpPr>
        <p:spPr>
          <a:xfrm>
            <a:off x="12125772" y="5900198"/>
            <a:ext cx="5007704" cy="3132091"/>
          </a:xfrm>
          <a:custGeom>
            <a:avLst/>
            <a:gdLst/>
            <a:ahLst/>
            <a:cxnLst/>
            <a:rect l="l" t="t" r="r" b="b"/>
            <a:pathLst>
              <a:path w="5007704" h="3132091">
                <a:moveTo>
                  <a:pt x="0" y="0"/>
                </a:moveTo>
                <a:lnTo>
                  <a:pt x="5007704" y="0"/>
                </a:lnTo>
                <a:lnTo>
                  <a:pt x="5007704" y="3132091"/>
                </a:lnTo>
                <a:lnTo>
                  <a:pt x="0" y="313209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028700" y="6994640"/>
            <a:ext cx="3004575" cy="2037648"/>
          </a:xfrm>
          <a:custGeom>
            <a:avLst/>
            <a:gdLst/>
            <a:ahLst/>
            <a:cxnLst/>
            <a:rect l="l" t="t" r="r" b="b"/>
            <a:pathLst>
              <a:path w="3004575" h="2037648">
                <a:moveTo>
                  <a:pt x="0" y="0"/>
                </a:moveTo>
                <a:lnTo>
                  <a:pt x="3004575" y="0"/>
                </a:lnTo>
                <a:lnTo>
                  <a:pt x="3004575" y="2037649"/>
                </a:lnTo>
                <a:lnTo>
                  <a:pt x="0" y="203764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1129248" flipH="1">
            <a:off x="15300608" y="2307984"/>
            <a:ext cx="1442095" cy="2661584"/>
          </a:xfrm>
          <a:custGeom>
            <a:avLst/>
            <a:gdLst/>
            <a:ahLst/>
            <a:cxnLst/>
            <a:rect l="l" t="t" r="r" b="b"/>
            <a:pathLst>
              <a:path w="1442095" h="2661584">
                <a:moveTo>
                  <a:pt x="1442095" y="0"/>
                </a:moveTo>
                <a:lnTo>
                  <a:pt x="0" y="0"/>
                </a:lnTo>
                <a:lnTo>
                  <a:pt x="0" y="2661585"/>
                </a:lnTo>
                <a:lnTo>
                  <a:pt x="1442095" y="2661585"/>
                </a:lnTo>
                <a:lnTo>
                  <a:pt x="1442095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5011657" y="2673478"/>
            <a:ext cx="8264686" cy="5509791"/>
          </a:xfrm>
          <a:custGeom>
            <a:avLst/>
            <a:gdLst/>
            <a:ahLst/>
            <a:cxnLst/>
            <a:rect l="l" t="t" r="r" b="b"/>
            <a:pathLst>
              <a:path w="8264686" h="5509791">
                <a:moveTo>
                  <a:pt x="0" y="0"/>
                </a:moveTo>
                <a:lnTo>
                  <a:pt x="8264686" y="0"/>
                </a:lnTo>
                <a:lnTo>
                  <a:pt x="8264686" y="5509790"/>
                </a:lnTo>
                <a:lnTo>
                  <a:pt x="0" y="5509790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4006735" y="-4006735"/>
            <a:ext cx="10274531" cy="18288000"/>
          </a:xfrm>
          <a:custGeom>
            <a:avLst/>
            <a:gdLst/>
            <a:ahLst/>
            <a:cxnLst/>
            <a:rect l="l" t="t" r="r" b="b"/>
            <a:pathLst>
              <a:path w="10274531" h="18288000">
                <a:moveTo>
                  <a:pt x="0" y="0"/>
                </a:moveTo>
                <a:lnTo>
                  <a:pt x="10274530" y="0"/>
                </a:lnTo>
                <a:lnTo>
                  <a:pt x="10274530" y="18288000"/>
                </a:lnTo>
                <a:lnTo>
                  <a:pt x="0" y="1828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2308025" y="656615"/>
            <a:ext cx="13671950" cy="8973771"/>
            <a:chOff x="0" y="0"/>
            <a:chExt cx="18229267" cy="11965028"/>
          </a:xfrm>
        </p:grpSpPr>
        <p:grpSp>
          <p:nvGrpSpPr>
            <p:cNvPr id="4" name="Group 4"/>
            <p:cNvGrpSpPr/>
            <p:nvPr/>
          </p:nvGrpSpPr>
          <p:grpSpPr>
            <a:xfrm>
              <a:off x="237334" y="1710065"/>
              <a:ext cx="17818100" cy="9969500"/>
              <a:chOff x="0" y="0"/>
              <a:chExt cx="3420621" cy="191389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3420621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3420621" h="1913890">
                    <a:moveTo>
                      <a:pt x="0" y="0"/>
                    </a:moveTo>
                    <a:lnTo>
                      <a:pt x="3420621" y="0"/>
                    </a:lnTo>
                    <a:lnTo>
                      <a:pt x="3420621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6" name="Freeform 6"/>
            <p:cNvSpPr/>
            <p:nvPr/>
          </p:nvSpPr>
          <p:spPr>
            <a:xfrm>
              <a:off x="0" y="0"/>
              <a:ext cx="18229267" cy="11965028"/>
            </a:xfrm>
            <a:custGeom>
              <a:avLst/>
              <a:gdLst/>
              <a:ahLst/>
              <a:cxnLst/>
              <a:rect l="l" t="t" r="r" b="b"/>
              <a:pathLst>
                <a:path w="18229267" h="11965028">
                  <a:moveTo>
                    <a:pt x="0" y="0"/>
                  </a:moveTo>
                  <a:lnTo>
                    <a:pt x="18229267" y="0"/>
                  </a:lnTo>
                  <a:lnTo>
                    <a:pt x="18229267" y="11965028"/>
                  </a:lnTo>
                  <a:lnTo>
                    <a:pt x="0" y="119650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7" name="Freeform 7"/>
          <p:cNvSpPr/>
          <p:nvPr/>
        </p:nvSpPr>
        <p:spPr>
          <a:xfrm>
            <a:off x="12125772" y="5900198"/>
            <a:ext cx="5007704" cy="3132091"/>
          </a:xfrm>
          <a:custGeom>
            <a:avLst/>
            <a:gdLst/>
            <a:ahLst/>
            <a:cxnLst/>
            <a:rect l="l" t="t" r="r" b="b"/>
            <a:pathLst>
              <a:path w="5007704" h="3132091">
                <a:moveTo>
                  <a:pt x="0" y="0"/>
                </a:moveTo>
                <a:lnTo>
                  <a:pt x="5007704" y="0"/>
                </a:lnTo>
                <a:lnTo>
                  <a:pt x="5007704" y="3132091"/>
                </a:lnTo>
                <a:lnTo>
                  <a:pt x="0" y="313209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028700" y="6994640"/>
            <a:ext cx="3004575" cy="2037648"/>
          </a:xfrm>
          <a:custGeom>
            <a:avLst/>
            <a:gdLst/>
            <a:ahLst/>
            <a:cxnLst/>
            <a:rect l="l" t="t" r="r" b="b"/>
            <a:pathLst>
              <a:path w="3004575" h="2037648">
                <a:moveTo>
                  <a:pt x="0" y="0"/>
                </a:moveTo>
                <a:lnTo>
                  <a:pt x="3004575" y="0"/>
                </a:lnTo>
                <a:lnTo>
                  <a:pt x="3004575" y="2037649"/>
                </a:lnTo>
                <a:lnTo>
                  <a:pt x="0" y="203764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1129248" flipH="1">
            <a:off x="15300608" y="2307984"/>
            <a:ext cx="1442095" cy="2661584"/>
          </a:xfrm>
          <a:custGeom>
            <a:avLst/>
            <a:gdLst/>
            <a:ahLst/>
            <a:cxnLst/>
            <a:rect l="l" t="t" r="r" b="b"/>
            <a:pathLst>
              <a:path w="1442095" h="2661584">
                <a:moveTo>
                  <a:pt x="1442095" y="0"/>
                </a:moveTo>
                <a:lnTo>
                  <a:pt x="0" y="0"/>
                </a:lnTo>
                <a:lnTo>
                  <a:pt x="0" y="2661585"/>
                </a:lnTo>
                <a:lnTo>
                  <a:pt x="1442095" y="2661585"/>
                </a:lnTo>
                <a:lnTo>
                  <a:pt x="1442095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5685223" y="2824215"/>
            <a:ext cx="5778062" cy="5778062"/>
          </a:xfrm>
          <a:custGeom>
            <a:avLst/>
            <a:gdLst/>
            <a:ahLst/>
            <a:cxnLst/>
            <a:rect l="l" t="t" r="r" b="b"/>
            <a:pathLst>
              <a:path w="5778062" h="5778062">
                <a:moveTo>
                  <a:pt x="0" y="0"/>
                </a:moveTo>
                <a:lnTo>
                  <a:pt x="5778062" y="0"/>
                </a:lnTo>
                <a:lnTo>
                  <a:pt x="5778062" y="5778062"/>
                </a:lnTo>
                <a:lnTo>
                  <a:pt x="0" y="5778062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4006735" y="-4006735"/>
            <a:ext cx="10274531" cy="18288000"/>
          </a:xfrm>
          <a:custGeom>
            <a:avLst/>
            <a:gdLst/>
            <a:ahLst/>
            <a:cxnLst/>
            <a:rect l="l" t="t" r="r" b="b"/>
            <a:pathLst>
              <a:path w="10274531" h="18288000">
                <a:moveTo>
                  <a:pt x="0" y="0"/>
                </a:moveTo>
                <a:lnTo>
                  <a:pt x="10274530" y="0"/>
                </a:lnTo>
                <a:lnTo>
                  <a:pt x="10274530" y="18288000"/>
                </a:lnTo>
                <a:lnTo>
                  <a:pt x="0" y="1828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2308025" y="656615"/>
            <a:ext cx="13671950" cy="8973771"/>
            <a:chOff x="0" y="0"/>
            <a:chExt cx="18229267" cy="11965028"/>
          </a:xfrm>
        </p:grpSpPr>
        <p:grpSp>
          <p:nvGrpSpPr>
            <p:cNvPr id="4" name="Group 4"/>
            <p:cNvGrpSpPr/>
            <p:nvPr/>
          </p:nvGrpSpPr>
          <p:grpSpPr>
            <a:xfrm>
              <a:off x="237334" y="1710065"/>
              <a:ext cx="17818100" cy="9969500"/>
              <a:chOff x="0" y="0"/>
              <a:chExt cx="3420621" cy="191389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3420621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3420621" h="1913890">
                    <a:moveTo>
                      <a:pt x="0" y="0"/>
                    </a:moveTo>
                    <a:lnTo>
                      <a:pt x="3420621" y="0"/>
                    </a:lnTo>
                    <a:lnTo>
                      <a:pt x="3420621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6" name="Freeform 6"/>
            <p:cNvSpPr/>
            <p:nvPr/>
          </p:nvSpPr>
          <p:spPr>
            <a:xfrm>
              <a:off x="0" y="0"/>
              <a:ext cx="18229267" cy="11965028"/>
            </a:xfrm>
            <a:custGeom>
              <a:avLst/>
              <a:gdLst/>
              <a:ahLst/>
              <a:cxnLst/>
              <a:rect l="l" t="t" r="r" b="b"/>
              <a:pathLst>
                <a:path w="18229267" h="11965028">
                  <a:moveTo>
                    <a:pt x="0" y="0"/>
                  </a:moveTo>
                  <a:lnTo>
                    <a:pt x="18229267" y="0"/>
                  </a:lnTo>
                  <a:lnTo>
                    <a:pt x="18229267" y="11965028"/>
                  </a:lnTo>
                  <a:lnTo>
                    <a:pt x="0" y="119650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7" name="Freeform 7"/>
          <p:cNvSpPr/>
          <p:nvPr/>
        </p:nvSpPr>
        <p:spPr>
          <a:xfrm>
            <a:off x="12125772" y="5900198"/>
            <a:ext cx="5007704" cy="3132091"/>
          </a:xfrm>
          <a:custGeom>
            <a:avLst/>
            <a:gdLst/>
            <a:ahLst/>
            <a:cxnLst/>
            <a:rect l="l" t="t" r="r" b="b"/>
            <a:pathLst>
              <a:path w="5007704" h="3132091">
                <a:moveTo>
                  <a:pt x="0" y="0"/>
                </a:moveTo>
                <a:lnTo>
                  <a:pt x="5007704" y="0"/>
                </a:lnTo>
                <a:lnTo>
                  <a:pt x="5007704" y="3132091"/>
                </a:lnTo>
                <a:lnTo>
                  <a:pt x="0" y="313209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028700" y="6994640"/>
            <a:ext cx="3004575" cy="2037648"/>
          </a:xfrm>
          <a:custGeom>
            <a:avLst/>
            <a:gdLst/>
            <a:ahLst/>
            <a:cxnLst/>
            <a:rect l="l" t="t" r="r" b="b"/>
            <a:pathLst>
              <a:path w="3004575" h="2037648">
                <a:moveTo>
                  <a:pt x="0" y="0"/>
                </a:moveTo>
                <a:lnTo>
                  <a:pt x="3004575" y="0"/>
                </a:lnTo>
                <a:lnTo>
                  <a:pt x="3004575" y="2037649"/>
                </a:lnTo>
                <a:lnTo>
                  <a:pt x="0" y="203764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1129248" flipH="1">
            <a:off x="15300608" y="2307984"/>
            <a:ext cx="1442095" cy="2661584"/>
          </a:xfrm>
          <a:custGeom>
            <a:avLst/>
            <a:gdLst/>
            <a:ahLst/>
            <a:cxnLst/>
            <a:rect l="l" t="t" r="r" b="b"/>
            <a:pathLst>
              <a:path w="1442095" h="2661584">
                <a:moveTo>
                  <a:pt x="1442095" y="0"/>
                </a:moveTo>
                <a:lnTo>
                  <a:pt x="0" y="0"/>
                </a:lnTo>
                <a:lnTo>
                  <a:pt x="0" y="2661585"/>
                </a:lnTo>
                <a:lnTo>
                  <a:pt x="1442095" y="2661585"/>
                </a:lnTo>
                <a:lnTo>
                  <a:pt x="1442095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4695126" y="2829079"/>
            <a:ext cx="8043130" cy="5356850"/>
          </a:xfrm>
          <a:custGeom>
            <a:avLst/>
            <a:gdLst/>
            <a:ahLst/>
            <a:cxnLst/>
            <a:rect l="l" t="t" r="r" b="b"/>
            <a:pathLst>
              <a:path w="8043130" h="5356850">
                <a:moveTo>
                  <a:pt x="0" y="0"/>
                </a:moveTo>
                <a:lnTo>
                  <a:pt x="8043130" y="0"/>
                </a:lnTo>
                <a:lnTo>
                  <a:pt x="8043130" y="5356850"/>
                </a:lnTo>
                <a:lnTo>
                  <a:pt x="0" y="5356850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4006735" y="-4006735"/>
            <a:ext cx="10274531" cy="18288000"/>
          </a:xfrm>
          <a:custGeom>
            <a:avLst/>
            <a:gdLst/>
            <a:ahLst/>
            <a:cxnLst/>
            <a:rect l="l" t="t" r="r" b="b"/>
            <a:pathLst>
              <a:path w="10274531" h="18288000">
                <a:moveTo>
                  <a:pt x="0" y="0"/>
                </a:moveTo>
                <a:lnTo>
                  <a:pt x="10274530" y="0"/>
                </a:lnTo>
                <a:lnTo>
                  <a:pt x="10274530" y="18288000"/>
                </a:lnTo>
                <a:lnTo>
                  <a:pt x="0" y="1828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2308025" y="656615"/>
            <a:ext cx="13671950" cy="8973771"/>
            <a:chOff x="0" y="0"/>
            <a:chExt cx="18229267" cy="11965028"/>
          </a:xfrm>
        </p:grpSpPr>
        <p:grpSp>
          <p:nvGrpSpPr>
            <p:cNvPr id="4" name="Group 4"/>
            <p:cNvGrpSpPr/>
            <p:nvPr/>
          </p:nvGrpSpPr>
          <p:grpSpPr>
            <a:xfrm>
              <a:off x="237334" y="1710065"/>
              <a:ext cx="17818100" cy="9969500"/>
              <a:chOff x="0" y="0"/>
              <a:chExt cx="3420621" cy="191389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3420621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3420621" h="1913890">
                    <a:moveTo>
                      <a:pt x="0" y="0"/>
                    </a:moveTo>
                    <a:lnTo>
                      <a:pt x="3420621" y="0"/>
                    </a:lnTo>
                    <a:lnTo>
                      <a:pt x="3420621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6" name="Freeform 6"/>
            <p:cNvSpPr/>
            <p:nvPr/>
          </p:nvSpPr>
          <p:spPr>
            <a:xfrm>
              <a:off x="0" y="0"/>
              <a:ext cx="18229267" cy="11965028"/>
            </a:xfrm>
            <a:custGeom>
              <a:avLst/>
              <a:gdLst/>
              <a:ahLst/>
              <a:cxnLst/>
              <a:rect l="l" t="t" r="r" b="b"/>
              <a:pathLst>
                <a:path w="18229267" h="11965028">
                  <a:moveTo>
                    <a:pt x="0" y="0"/>
                  </a:moveTo>
                  <a:lnTo>
                    <a:pt x="18229267" y="0"/>
                  </a:lnTo>
                  <a:lnTo>
                    <a:pt x="18229267" y="11965028"/>
                  </a:lnTo>
                  <a:lnTo>
                    <a:pt x="0" y="119650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7" name="Freeform 7"/>
          <p:cNvSpPr/>
          <p:nvPr/>
        </p:nvSpPr>
        <p:spPr>
          <a:xfrm>
            <a:off x="4748133" y="3091021"/>
            <a:ext cx="8791733" cy="6004110"/>
          </a:xfrm>
          <a:custGeom>
            <a:avLst/>
            <a:gdLst/>
            <a:ahLst/>
            <a:cxnLst/>
            <a:rect l="l" t="t" r="r" b="b"/>
            <a:pathLst>
              <a:path w="8791733" h="6004110">
                <a:moveTo>
                  <a:pt x="0" y="0"/>
                </a:moveTo>
                <a:lnTo>
                  <a:pt x="8791734" y="0"/>
                </a:lnTo>
                <a:lnTo>
                  <a:pt x="8791734" y="6004111"/>
                </a:lnTo>
                <a:lnTo>
                  <a:pt x="0" y="600411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4935103" y="2253045"/>
            <a:ext cx="9192739" cy="1224699"/>
            <a:chOff x="0" y="0"/>
            <a:chExt cx="12256985" cy="1632932"/>
          </a:xfrm>
        </p:grpSpPr>
        <p:sp>
          <p:nvSpPr>
            <p:cNvPr id="9" name="TextBox 9"/>
            <p:cNvSpPr txBox="1"/>
            <p:nvPr/>
          </p:nvSpPr>
          <p:spPr>
            <a:xfrm>
              <a:off x="0" y="1032223"/>
              <a:ext cx="12256985" cy="6007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80"/>
                </a:lnSpc>
              </a:pPr>
              <a:endParaRPr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9"/>
              <a:ext cx="12256985" cy="6096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00"/>
                </a:lnSpc>
                <a:spcBef>
                  <a:spcPct val="0"/>
                </a:spcBef>
              </a:pPr>
              <a:r>
                <a:rPr lang="en-US" sz="3000">
                  <a:solidFill>
                    <a:srgbClr val="E5645E"/>
                  </a:solidFill>
                  <a:latin typeface="Saira Bold"/>
                </a:rPr>
                <a:t>Chúc các bé sáng tạo được nhiều sản phẩm đẹp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</Words>
  <Application>Microsoft Office PowerPoint</Application>
  <PresentationFormat>Custom</PresentationFormat>
  <Paragraphs>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Saira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Làm rối tay từ lõi giấy vệ sinh</dc:title>
  <cp:lastModifiedBy>DOAN THI HAI YEN</cp:lastModifiedBy>
  <cp:revision>2</cp:revision>
  <dcterms:created xsi:type="dcterms:W3CDTF">2006-08-16T00:00:00Z</dcterms:created>
  <dcterms:modified xsi:type="dcterms:W3CDTF">2024-05-20T03:48:23Z</dcterms:modified>
  <dc:identifier>DAGFu6bFYZk</dc:identifier>
</cp:coreProperties>
</file>