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Saira ExtraCondensed Heavy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uli" panose="020B0604020202020204" charset="0"/>
      <p:regular r:id="rId11"/>
    </p:embeddedFont>
    <p:embeddedFont>
      <p:font typeface="Muli Semi-Bold" panose="020B0604020202020204" charset="0"/>
      <p:regular r:id="rId12"/>
    </p:embeddedFont>
    <p:embeddedFont>
      <p:font typeface="Muli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3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3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4" Type="http://schemas.openxmlformats.org/officeDocument/2006/relationships/image" Target="../media/image20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78481">
            <a:off x="-2628900" y="7647652"/>
            <a:ext cx="7315200" cy="3994432"/>
          </a:xfrm>
          <a:custGeom>
            <a:avLst/>
            <a:gdLst/>
            <a:ahLst/>
            <a:cxnLst/>
            <a:rect l="l" t="t" r="r" b="b"/>
            <a:pathLst>
              <a:path w="7315200" h="3994432">
                <a:moveTo>
                  <a:pt x="0" y="0"/>
                </a:moveTo>
                <a:lnTo>
                  <a:pt x="7315200" y="0"/>
                </a:lnTo>
                <a:lnTo>
                  <a:pt x="7315200" y="3994432"/>
                </a:lnTo>
                <a:lnTo>
                  <a:pt x="0" y="399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04280">
            <a:off x="13477052" y="7833510"/>
            <a:ext cx="7315200" cy="3994432"/>
          </a:xfrm>
          <a:custGeom>
            <a:avLst/>
            <a:gdLst/>
            <a:ahLst/>
            <a:cxnLst/>
            <a:rect l="l" t="t" r="r" b="b"/>
            <a:pathLst>
              <a:path w="7315200" h="3994432">
                <a:moveTo>
                  <a:pt x="0" y="0"/>
                </a:moveTo>
                <a:lnTo>
                  <a:pt x="7315200" y="0"/>
                </a:lnTo>
                <a:lnTo>
                  <a:pt x="7315200" y="3994432"/>
                </a:lnTo>
                <a:lnTo>
                  <a:pt x="0" y="3994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2079276"/>
            <a:ext cx="16230600" cy="6752867"/>
            <a:chOff x="0" y="0"/>
            <a:chExt cx="4274726" cy="1778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778533"/>
            </a:xfrm>
            <a:custGeom>
              <a:avLst/>
              <a:gdLst/>
              <a:ahLst/>
              <a:cxnLst/>
              <a:rect l="l" t="t" r="r" b="b"/>
              <a:pathLst>
                <a:path w="4274726" h="1778533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1758022"/>
                  </a:lnTo>
                  <a:cubicBezTo>
                    <a:pt x="4274726" y="1763462"/>
                    <a:pt x="4272565" y="1768679"/>
                    <a:pt x="4268719" y="1772526"/>
                  </a:cubicBezTo>
                  <a:cubicBezTo>
                    <a:pt x="4264872" y="1776372"/>
                    <a:pt x="4259655" y="1778533"/>
                    <a:pt x="4254215" y="1778533"/>
                  </a:cubicBezTo>
                  <a:lnTo>
                    <a:pt x="20511" y="1778533"/>
                  </a:lnTo>
                  <a:cubicBezTo>
                    <a:pt x="15071" y="1778533"/>
                    <a:pt x="9854" y="1776372"/>
                    <a:pt x="6007" y="1772526"/>
                  </a:cubicBezTo>
                  <a:cubicBezTo>
                    <a:pt x="2161" y="1768679"/>
                    <a:pt x="0" y="1763462"/>
                    <a:pt x="0" y="1758022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4726" cy="1807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230600" cy="770064"/>
            <a:chOff x="0" y="0"/>
            <a:chExt cx="4274726" cy="2028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2815"/>
            </a:xfrm>
            <a:custGeom>
              <a:avLst/>
              <a:gdLst/>
              <a:ahLst/>
              <a:cxnLst/>
              <a:rect l="l" t="t" r="r" b="b"/>
              <a:pathLst>
                <a:path w="4274726" h="202815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55116"/>
                  </a:lnTo>
                  <a:cubicBezTo>
                    <a:pt x="4274726" y="167766"/>
                    <a:pt x="4269700" y="179899"/>
                    <a:pt x="4260755" y="188844"/>
                  </a:cubicBezTo>
                  <a:cubicBezTo>
                    <a:pt x="4251809" y="197790"/>
                    <a:pt x="4239677" y="202815"/>
                    <a:pt x="4227026" y="202815"/>
                  </a:cubicBezTo>
                  <a:lnTo>
                    <a:pt x="47700" y="202815"/>
                  </a:lnTo>
                  <a:cubicBezTo>
                    <a:pt x="35049" y="202815"/>
                    <a:pt x="22916" y="197790"/>
                    <a:pt x="13971" y="188844"/>
                  </a:cubicBezTo>
                  <a:cubicBezTo>
                    <a:pt x="5025" y="179899"/>
                    <a:pt x="0" y="167766"/>
                    <a:pt x="0" y="155116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274726" cy="21234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07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44000A"/>
                  </a:solidFill>
                  <a:latin typeface="Muli"/>
                </a:rPr>
                <a:t>                                                                                                                                     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-464397" y="5683577"/>
            <a:ext cx="5800515" cy="6537466"/>
          </a:xfrm>
          <a:custGeom>
            <a:avLst/>
            <a:gdLst/>
            <a:ahLst/>
            <a:cxnLst/>
            <a:rect l="l" t="t" r="r" b="b"/>
            <a:pathLst>
              <a:path w="5800515" h="6537466">
                <a:moveTo>
                  <a:pt x="0" y="0"/>
                </a:moveTo>
                <a:lnTo>
                  <a:pt x="5800515" y="0"/>
                </a:lnTo>
                <a:lnTo>
                  <a:pt x="5800515" y="6537466"/>
                </a:lnTo>
                <a:lnTo>
                  <a:pt x="0" y="6537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93765" y="6936116"/>
            <a:ext cx="3032049" cy="1648332"/>
          </a:xfrm>
          <a:custGeom>
            <a:avLst/>
            <a:gdLst/>
            <a:ahLst/>
            <a:cxnLst/>
            <a:rect l="l" t="t" r="r" b="b"/>
            <a:pathLst>
              <a:path w="3032049" h="1648332">
                <a:moveTo>
                  <a:pt x="0" y="0"/>
                </a:moveTo>
                <a:lnTo>
                  <a:pt x="3032049" y="0"/>
                </a:lnTo>
                <a:lnTo>
                  <a:pt x="3032049" y="1648332"/>
                </a:lnTo>
                <a:lnTo>
                  <a:pt x="0" y="1648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51032" y="3135353"/>
            <a:ext cx="16985936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72">
                <a:solidFill>
                  <a:srgbClr val="FD5D5B"/>
                </a:solidFill>
                <a:latin typeface="Saira ExtraCondensed Heavy"/>
              </a:rPr>
              <a:t>T</a:t>
            </a:r>
            <a:r>
              <a:rPr lang="en-US" sz="12000" spc="72" smtClean="0">
                <a:solidFill>
                  <a:srgbClr val="FD5D5B"/>
                </a:solidFill>
                <a:latin typeface="Saira ExtraCondensed Heavy"/>
              </a:rPr>
              <a:t>hiết </a:t>
            </a:r>
            <a:r>
              <a:rPr lang="en-US" sz="12000" spc="72">
                <a:solidFill>
                  <a:srgbClr val="FD5D5B"/>
                </a:solidFill>
                <a:latin typeface="Saira ExtraCondensed Heavy"/>
              </a:rPr>
              <a:t>kế</a:t>
            </a:r>
          </a:p>
          <a:p>
            <a:pPr algn="ctr">
              <a:lnSpc>
                <a:spcPts val="13200"/>
              </a:lnSpc>
            </a:pPr>
            <a:r>
              <a:rPr lang="en-US" sz="12000" spc="72">
                <a:solidFill>
                  <a:srgbClr val="FD5D5B"/>
                </a:solidFill>
                <a:latin typeface="Saira ExtraCondensed Heavy"/>
              </a:rPr>
              <a:t> cái trống từ vỏ hộp sữa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065989" y="3915818"/>
            <a:ext cx="658098" cy="658098"/>
          </a:xfrm>
          <a:custGeom>
            <a:avLst/>
            <a:gdLst/>
            <a:ahLst/>
            <a:cxnLst/>
            <a:rect l="l" t="t" r="r" b="b"/>
            <a:pathLst>
              <a:path w="658098" h="658098">
                <a:moveTo>
                  <a:pt x="0" y="0"/>
                </a:moveTo>
                <a:lnTo>
                  <a:pt x="658098" y="0"/>
                </a:lnTo>
                <a:lnTo>
                  <a:pt x="658098" y="658098"/>
                </a:lnTo>
                <a:lnTo>
                  <a:pt x="0" y="658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563913" y="3915818"/>
            <a:ext cx="658098" cy="658098"/>
          </a:xfrm>
          <a:custGeom>
            <a:avLst/>
            <a:gdLst/>
            <a:ahLst/>
            <a:cxnLst/>
            <a:rect l="l" t="t" r="r" b="b"/>
            <a:pathLst>
              <a:path w="658098" h="658098">
                <a:moveTo>
                  <a:pt x="0" y="0"/>
                </a:moveTo>
                <a:lnTo>
                  <a:pt x="658098" y="0"/>
                </a:lnTo>
                <a:lnTo>
                  <a:pt x="658098" y="658098"/>
                </a:lnTo>
                <a:lnTo>
                  <a:pt x="0" y="658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1620" y="2884947"/>
            <a:ext cx="4366339" cy="3622890"/>
            <a:chOff x="0" y="0"/>
            <a:chExt cx="1149982" cy="954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954177"/>
            </a:xfrm>
            <a:custGeom>
              <a:avLst/>
              <a:gdLst/>
              <a:ahLst/>
              <a:cxnLst/>
              <a:rect l="l" t="t" r="r" b="b"/>
              <a:pathLst>
                <a:path w="1149982" h="954177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877934"/>
                  </a:lnTo>
                  <a:cubicBezTo>
                    <a:pt x="1149982" y="920042"/>
                    <a:pt x="1115847" y="954177"/>
                    <a:pt x="1073739" y="954177"/>
                  </a:cubicBezTo>
                  <a:lnTo>
                    <a:pt x="76243" y="954177"/>
                  </a:lnTo>
                  <a:cubicBezTo>
                    <a:pt x="56022" y="954177"/>
                    <a:pt x="36629" y="946144"/>
                    <a:pt x="22331" y="931846"/>
                  </a:cubicBezTo>
                  <a:cubicBezTo>
                    <a:pt x="8033" y="917547"/>
                    <a:pt x="0" y="898155"/>
                    <a:pt x="0" y="877934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49982" cy="10018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6592" y="-19014"/>
              <a:ext cx="923798" cy="111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82698" y="3969640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3"/>
                </a:lnTo>
                <a:lnTo>
                  <a:pt x="0" y="507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31620" y="6794324"/>
            <a:ext cx="4366339" cy="3042578"/>
            <a:chOff x="0" y="0"/>
            <a:chExt cx="1149982" cy="8013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801337"/>
            </a:xfrm>
            <a:custGeom>
              <a:avLst/>
              <a:gdLst/>
              <a:ahLst/>
              <a:cxnLst/>
              <a:rect l="l" t="t" r="r" b="b"/>
              <a:pathLst>
                <a:path w="1149982" h="801337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725094"/>
                  </a:lnTo>
                  <a:cubicBezTo>
                    <a:pt x="1149982" y="745315"/>
                    <a:pt x="1141949" y="764708"/>
                    <a:pt x="1127651" y="779006"/>
                  </a:cubicBezTo>
                  <a:cubicBezTo>
                    <a:pt x="1113353" y="793305"/>
                    <a:pt x="1093960" y="801337"/>
                    <a:pt x="1073739" y="801337"/>
                  </a:cubicBezTo>
                  <a:lnTo>
                    <a:pt x="76243" y="801337"/>
                  </a:lnTo>
                  <a:cubicBezTo>
                    <a:pt x="34135" y="801337"/>
                    <a:pt x="0" y="767202"/>
                    <a:pt x="0" y="725094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149982" cy="8489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75723" y="2592762"/>
            <a:ext cx="4366339" cy="3565732"/>
            <a:chOff x="0" y="0"/>
            <a:chExt cx="1149982" cy="9391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982" cy="939123"/>
            </a:xfrm>
            <a:custGeom>
              <a:avLst/>
              <a:gdLst/>
              <a:ahLst/>
              <a:cxnLst/>
              <a:rect l="l" t="t" r="r" b="b"/>
              <a:pathLst>
                <a:path w="1149982" h="939123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862880"/>
                  </a:lnTo>
                  <a:cubicBezTo>
                    <a:pt x="1149982" y="904988"/>
                    <a:pt x="1115847" y="939123"/>
                    <a:pt x="1073739" y="939123"/>
                  </a:cubicBezTo>
                  <a:lnTo>
                    <a:pt x="76243" y="939123"/>
                  </a:lnTo>
                  <a:cubicBezTo>
                    <a:pt x="34135" y="939123"/>
                    <a:pt x="0" y="904988"/>
                    <a:pt x="0" y="862880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49982" cy="9867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75723" y="6507836"/>
            <a:ext cx="4366339" cy="3329065"/>
            <a:chOff x="0" y="0"/>
            <a:chExt cx="1149982" cy="8767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49982" cy="876791"/>
            </a:xfrm>
            <a:custGeom>
              <a:avLst/>
              <a:gdLst/>
              <a:ahLst/>
              <a:cxnLst/>
              <a:rect l="l" t="t" r="r" b="b"/>
              <a:pathLst>
                <a:path w="1149982" h="876791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800548"/>
                  </a:lnTo>
                  <a:cubicBezTo>
                    <a:pt x="1149982" y="842656"/>
                    <a:pt x="1115847" y="876791"/>
                    <a:pt x="1073739" y="876791"/>
                  </a:cubicBezTo>
                  <a:lnTo>
                    <a:pt x="76243" y="876791"/>
                  </a:lnTo>
                  <a:cubicBezTo>
                    <a:pt x="56022" y="876791"/>
                    <a:pt x="36629" y="868758"/>
                    <a:pt x="22331" y="854460"/>
                  </a:cubicBezTo>
                  <a:cubicBezTo>
                    <a:pt x="8033" y="840162"/>
                    <a:pt x="0" y="820769"/>
                    <a:pt x="0" y="800548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149982" cy="92441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44000A"/>
                  </a:solidFill>
                  <a:latin typeface="Muli"/>
                </a:rPr>
                <a:t>Tóm tắt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952631" y="3134233"/>
            <a:ext cx="3124317" cy="3124317"/>
          </a:xfrm>
          <a:custGeom>
            <a:avLst/>
            <a:gdLst/>
            <a:ahLst/>
            <a:cxnLst/>
            <a:rect l="l" t="t" r="r" b="b"/>
            <a:pathLst>
              <a:path w="3124317" h="3124317">
                <a:moveTo>
                  <a:pt x="0" y="0"/>
                </a:moveTo>
                <a:lnTo>
                  <a:pt x="3124317" y="0"/>
                </a:lnTo>
                <a:lnTo>
                  <a:pt x="3124317" y="3124317"/>
                </a:lnTo>
                <a:lnTo>
                  <a:pt x="0" y="3124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627805" y="2833382"/>
            <a:ext cx="3084491" cy="3084491"/>
          </a:xfrm>
          <a:custGeom>
            <a:avLst/>
            <a:gdLst/>
            <a:ahLst/>
            <a:cxnLst/>
            <a:rect l="l" t="t" r="r" b="b"/>
            <a:pathLst>
              <a:path w="3084491" h="3084491">
                <a:moveTo>
                  <a:pt x="0" y="0"/>
                </a:moveTo>
                <a:lnTo>
                  <a:pt x="3084491" y="0"/>
                </a:lnTo>
                <a:lnTo>
                  <a:pt x="3084491" y="3084491"/>
                </a:lnTo>
                <a:lnTo>
                  <a:pt x="0" y="30844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7034" y="7067805"/>
            <a:ext cx="3808814" cy="2365474"/>
          </a:xfrm>
          <a:custGeom>
            <a:avLst/>
            <a:gdLst/>
            <a:ahLst/>
            <a:cxnLst/>
            <a:rect l="l" t="t" r="r" b="b"/>
            <a:pathLst>
              <a:path w="3808814" h="2365474">
                <a:moveTo>
                  <a:pt x="0" y="0"/>
                </a:moveTo>
                <a:lnTo>
                  <a:pt x="3808814" y="0"/>
                </a:lnTo>
                <a:lnTo>
                  <a:pt x="3808814" y="2365474"/>
                </a:lnTo>
                <a:lnTo>
                  <a:pt x="0" y="23654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27805" y="6876277"/>
            <a:ext cx="3268882" cy="2748529"/>
          </a:xfrm>
          <a:custGeom>
            <a:avLst/>
            <a:gdLst/>
            <a:ahLst/>
            <a:cxnLst/>
            <a:rect l="l" t="t" r="r" b="b"/>
            <a:pathLst>
              <a:path w="3268882" h="2748529">
                <a:moveTo>
                  <a:pt x="0" y="0"/>
                </a:moveTo>
                <a:lnTo>
                  <a:pt x="3268882" y="0"/>
                </a:lnTo>
                <a:lnTo>
                  <a:pt x="3268882" y="2748530"/>
                </a:lnTo>
                <a:lnTo>
                  <a:pt x="0" y="27485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5978949" y="917245"/>
            <a:ext cx="6384443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874" spc="-137">
                <a:solidFill>
                  <a:srgbClr val="44000A"/>
                </a:solidFill>
                <a:latin typeface="Saira ExtraCondensed Heavy"/>
              </a:rPr>
              <a:t>Các nguyên liệu tái chế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12258">
            <a:off x="-3667864" y="7573670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79" y="0"/>
                </a:lnTo>
                <a:lnTo>
                  <a:pt x="9975079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7668" y="6543917"/>
            <a:ext cx="7171946" cy="2246522"/>
            <a:chOff x="0" y="0"/>
            <a:chExt cx="1888908" cy="5916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8908" cy="591677"/>
            </a:xfrm>
            <a:custGeom>
              <a:avLst/>
              <a:gdLst/>
              <a:ahLst/>
              <a:cxnLst/>
              <a:rect l="l" t="t" r="r" b="b"/>
              <a:pathLst>
                <a:path w="1888908" h="591677">
                  <a:moveTo>
                    <a:pt x="46417" y="0"/>
                  </a:moveTo>
                  <a:lnTo>
                    <a:pt x="1842490" y="0"/>
                  </a:lnTo>
                  <a:cubicBezTo>
                    <a:pt x="1868126" y="0"/>
                    <a:pt x="1888908" y="20782"/>
                    <a:pt x="1888908" y="46417"/>
                  </a:cubicBezTo>
                  <a:lnTo>
                    <a:pt x="1888908" y="545259"/>
                  </a:lnTo>
                  <a:cubicBezTo>
                    <a:pt x="1888908" y="570895"/>
                    <a:pt x="1868126" y="591677"/>
                    <a:pt x="1842490" y="591677"/>
                  </a:cubicBezTo>
                  <a:lnTo>
                    <a:pt x="46417" y="591677"/>
                  </a:lnTo>
                  <a:cubicBezTo>
                    <a:pt x="20782" y="591677"/>
                    <a:pt x="0" y="570895"/>
                    <a:pt x="0" y="545259"/>
                  </a:cubicBezTo>
                  <a:lnTo>
                    <a:pt x="0" y="46417"/>
                  </a:lnTo>
                  <a:cubicBezTo>
                    <a:pt x="0" y="20782"/>
                    <a:pt x="20782" y="0"/>
                    <a:pt x="4641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88908" cy="62977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44000A"/>
                  </a:solidFill>
                  <a:latin typeface="Muli"/>
                </a:rPr>
                <a:t>Ba mẹ tháo lớp vỏ bên ngoài của hộp sữa bột, sau đó đem rửa thật sạch và để ráo nước.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784281">
            <a:off x="12271760" y="7858943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428387" y="6543917"/>
            <a:ext cx="7171946" cy="2246522"/>
            <a:chOff x="0" y="0"/>
            <a:chExt cx="1888908" cy="5916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8908" cy="591677"/>
            </a:xfrm>
            <a:custGeom>
              <a:avLst/>
              <a:gdLst/>
              <a:ahLst/>
              <a:cxnLst/>
              <a:rect l="l" t="t" r="r" b="b"/>
              <a:pathLst>
                <a:path w="1888908" h="591677">
                  <a:moveTo>
                    <a:pt x="46417" y="0"/>
                  </a:moveTo>
                  <a:lnTo>
                    <a:pt x="1842490" y="0"/>
                  </a:lnTo>
                  <a:cubicBezTo>
                    <a:pt x="1868126" y="0"/>
                    <a:pt x="1888908" y="20782"/>
                    <a:pt x="1888908" y="46417"/>
                  </a:cubicBezTo>
                  <a:lnTo>
                    <a:pt x="1888908" y="545259"/>
                  </a:lnTo>
                  <a:cubicBezTo>
                    <a:pt x="1888908" y="570895"/>
                    <a:pt x="1868126" y="591677"/>
                    <a:pt x="1842490" y="591677"/>
                  </a:cubicBezTo>
                  <a:lnTo>
                    <a:pt x="46417" y="591677"/>
                  </a:lnTo>
                  <a:cubicBezTo>
                    <a:pt x="20782" y="591677"/>
                    <a:pt x="0" y="570895"/>
                    <a:pt x="0" y="545259"/>
                  </a:cubicBezTo>
                  <a:lnTo>
                    <a:pt x="0" y="46417"/>
                  </a:lnTo>
                  <a:cubicBezTo>
                    <a:pt x="0" y="20782"/>
                    <a:pt x="20782" y="0"/>
                    <a:pt x="4641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88908" cy="62977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44000A"/>
                  </a:solidFill>
                  <a:latin typeface="Muli Semi-Bold"/>
                </a:rPr>
                <a:t>Để trống thêm bắt mắt, ba mẹ có thể cắt dán hình bông hoa, trái tim để trang trí lên thân trống.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87668" y="2744447"/>
            <a:ext cx="7171946" cy="3585973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4"/>
              <a:stretch>
                <a:fillRect t="-50000" b="-50000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428387" y="2744447"/>
            <a:ext cx="7171946" cy="3585973"/>
            <a:chOff x="0" y="0"/>
            <a:chExt cx="6350000" cy="317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6000" b="-6000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6152099" y="9046033"/>
            <a:ext cx="1302339" cy="345295"/>
            <a:chOff x="0" y="0"/>
            <a:chExt cx="312844" cy="829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844" cy="82946"/>
            </a:xfrm>
            <a:custGeom>
              <a:avLst/>
              <a:gdLst/>
              <a:ahLst/>
              <a:cxnLst/>
              <a:rect l="l" t="t" r="r" b="b"/>
              <a:pathLst>
                <a:path w="312844" h="82946">
                  <a:moveTo>
                    <a:pt x="156422" y="0"/>
                  </a:moveTo>
                  <a:cubicBezTo>
                    <a:pt x="70033" y="0"/>
                    <a:pt x="0" y="18568"/>
                    <a:pt x="0" y="41473"/>
                  </a:cubicBezTo>
                  <a:cubicBezTo>
                    <a:pt x="0" y="64378"/>
                    <a:pt x="70033" y="82946"/>
                    <a:pt x="156422" y="82946"/>
                  </a:cubicBezTo>
                  <a:cubicBezTo>
                    <a:pt x="242812" y="82946"/>
                    <a:pt x="312844" y="64378"/>
                    <a:pt x="312844" y="41473"/>
                  </a:cubicBezTo>
                  <a:cubicBezTo>
                    <a:pt x="312844" y="18568"/>
                    <a:pt x="242812" y="0"/>
                    <a:pt x="156422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9329" y="-20799"/>
              <a:ext cx="254186" cy="95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152099" y="7392971"/>
            <a:ext cx="1302339" cy="1865329"/>
          </a:xfrm>
          <a:custGeom>
            <a:avLst/>
            <a:gdLst/>
            <a:ahLst/>
            <a:cxnLst/>
            <a:rect l="l" t="t" r="r" b="b"/>
            <a:pathLst>
              <a:path w="1302339" h="1865329">
                <a:moveTo>
                  <a:pt x="0" y="0"/>
                </a:moveTo>
                <a:lnTo>
                  <a:pt x="1302339" y="0"/>
                </a:lnTo>
                <a:lnTo>
                  <a:pt x="1302339" y="1865329"/>
                </a:lnTo>
                <a:lnTo>
                  <a:pt x="0" y="1865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87668" y="946334"/>
            <a:ext cx="1491266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Saira ExtraCondensed Heavy"/>
              </a:rPr>
              <a:t>Các bước làm cái trống từ hộp sữa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057077"/>
            <a:ext cx="1248075" cy="345295"/>
            <a:chOff x="0" y="0"/>
            <a:chExt cx="299809" cy="829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9809" cy="82946"/>
            </a:xfrm>
            <a:custGeom>
              <a:avLst/>
              <a:gdLst/>
              <a:ahLst/>
              <a:cxnLst/>
              <a:rect l="l" t="t" r="r" b="b"/>
              <a:pathLst>
                <a:path w="299809" h="82946">
                  <a:moveTo>
                    <a:pt x="149904" y="0"/>
                  </a:moveTo>
                  <a:cubicBezTo>
                    <a:pt x="67115" y="0"/>
                    <a:pt x="0" y="18568"/>
                    <a:pt x="0" y="41473"/>
                  </a:cubicBezTo>
                  <a:cubicBezTo>
                    <a:pt x="0" y="64378"/>
                    <a:pt x="67115" y="82946"/>
                    <a:pt x="149904" y="82946"/>
                  </a:cubicBezTo>
                  <a:cubicBezTo>
                    <a:pt x="232694" y="82946"/>
                    <a:pt x="299809" y="64378"/>
                    <a:pt x="299809" y="41473"/>
                  </a:cubicBezTo>
                  <a:cubicBezTo>
                    <a:pt x="299809" y="18568"/>
                    <a:pt x="232694" y="0"/>
                    <a:pt x="149904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28107" y="-20799"/>
              <a:ext cx="243595" cy="95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7392971"/>
            <a:ext cx="1248075" cy="1865329"/>
          </a:xfrm>
          <a:custGeom>
            <a:avLst/>
            <a:gdLst/>
            <a:ahLst/>
            <a:cxnLst/>
            <a:rect l="l" t="t" r="r" b="b"/>
            <a:pathLst>
              <a:path w="1248075" h="1865329">
                <a:moveTo>
                  <a:pt x="0" y="0"/>
                </a:moveTo>
                <a:lnTo>
                  <a:pt x="1248075" y="0"/>
                </a:lnTo>
                <a:lnTo>
                  <a:pt x="1248075" y="1865329"/>
                </a:lnTo>
                <a:lnTo>
                  <a:pt x="0" y="1865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569560" y="1133368"/>
            <a:ext cx="467968" cy="467968"/>
          </a:xfrm>
          <a:custGeom>
            <a:avLst/>
            <a:gdLst/>
            <a:ahLst/>
            <a:cxnLst/>
            <a:rect l="l" t="t" r="r" b="b"/>
            <a:pathLst>
              <a:path w="467968" h="467968">
                <a:moveTo>
                  <a:pt x="0" y="0"/>
                </a:moveTo>
                <a:lnTo>
                  <a:pt x="467968" y="0"/>
                </a:lnTo>
                <a:lnTo>
                  <a:pt x="467968" y="467968"/>
                </a:lnTo>
                <a:lnTo>
                  <a:pt x="0" y="467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50472" y="1133368"/>
            <a:ext cx="467968" cy="467968"/>
          </a:xfrm>
          <a:custGeom>
            <a:avLst/>
            <a:gdLst/>
            <a:ahLst/>
            <a:cxnLst/>
            <a:rect l="l" t="t" r="r" b="b"/>
            <a:pathLst>
              <a:path w="467968" h="467968">
                <a:moveTo>
                  <a:pt x="0" y="0"/>
                </a:moveTo>
                <a:lnTo>
                  <a:pt x="467968" y="0"/>
                </a:lnTo>
                <a:lnTo>
                  <a:pt x="467968" y="467968"/>
                </a:lnTo>
                <a:lnTo>
                  <a:pt x="0" y="467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420622">
            <a:off x="16577057" y="3356667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3251200" h="3251200">
                <a:moveTo>
                  <a:pt x="3251200" y="25400"/>
                </a:moveTo>
                <a:cubicBezTo>
                  <a:pt x="3251200" y="11372"/>
                  <a:pt x="3239833" y="0"/>
                  <a:pt x="3225800" y="0"/>
                </a:cubicBezTo>
                <a:lnTo>
                  <a:pt x="25400" y="0"/>
                </a:lnTo>
                <a:cubicBezTo>
                  <a:pt x="11372" y="0"/>
                  <a:pt x="0" y="11372"/>
                  <a:pt x="0" y="25400"/>
                </a:cubicBezTo>
                <a:lnTo>
                  <a:pt x="0" y="3225800"/>
                </a:lnTo>
                <a:cubicBezTo>
                  <a:pt x="0" y="3239833"/>
                  <a:pt x="11372" y="3251200"/>
                  <a:pt x="25400" y="3251200"/>
                </a:cubicBezTo>
                <a:lnTo>
                  <a:pt x="3225800" y="3251200"/>
                </a:lnTo>
                <a:cubicBezTo>
                  <a:pt x="3239833" y="3251200"/>
                  <a:pt x="3251200" y="3239833"/>
                  <a:pt x="3251200" y="3225800"/>
                </a:cubicBezTo>
                <a:lnTo>
                  <a:pt x="3251200" y="25400"/>
                </a:lnTo>
                <a:close/>
              </a:path>
            </a:pathLst>
          </a:custGeom>
          <a:solidFill>
            <a:srgbClr val="FFD447"/>
          </a:solidFill>
        </p:spPr>
      </p:sp>
      <p:grpSp>
        <p:nvGrpSpPr>
          <p:cNvPr id="28" name="Group 28"/>
          <p:cNvGrpSpPr/>
          <p:nvPr/>
        </p:nvGrpSpPr>
        <p:grpSpPr>
          <a:xfrm rot="-1026736">
            <a:off x="204495" y="4625709"/>
            <a:ext cx="1828800" cy="1828800"/>
            <a:chOff x="120897" y="152263"/>
            <a:chExt cx="3251200" cy="3251199"/>
          </a:xfrm>
        </p:grpSpPr>
        <p:sp>
          <p:nvSpPr>
            <p:cNvPr id="29" name="Freeform 29"/>
            <p:cNvSpPr/>
            <p:nvPr/>
          </p:nvSpPr>
          <p:spPr>
            <a:xfrm>
              <a:off x="120897" y="152263"/>
              <a:ext cx="3251200" cy="3251199"/>
            </a:xfrm>
            <a:custGeom>
              <a:avLst/>
              <a:gdLst/>
              <a:ahLst/>
              <a:cxnLst/>
              <a:rect l="l" t="t" r="r" b="b"/>
              <a:pathLst>
                <a:path w="3251200" h="3251200">
                  <a:moveTo>
                    <a:pt x="3251200" y="25400"/>
                  </a:moveTo>
                  <a:cubicBezTo>
                    <a:pt x="3251200" y="11372"/>
                    <a:pt x="3239833" y="0"/>
                    <a:pt x="3225800" y="0"/>
                  </a:cubicBezTo>
                  <a:lnTo>
                    <a:pt x="25400" y="0"/>
                  </a:lnTo>
                  <a:cubicBezTo>
                    <a:pt x="11372" y="0"/>
                    <a:pt x="0" y="11372"/>
                    <a:pt x="0" y="25400"/>
                  </a:cubicBezTo>
                  <a:lnTo>
                    <a:pt x="0" y="3225800"/>
                  </a:lnTo>
                  <a:cubicBezTo>
                    <a:pt x="0" y="3239833"/>
                    <a:pt x="11372" y="3251200"/>
                    <a:pt x="25400" y="3251200"/>
                  </a:cubicBezTo>
                  <a:lnTo>
                    <a:pt x="3225800" y="3251200"/>
                  </a:lnTo>
                  <a:cubicBezTo>
                    <a:pt x="3239833" y="3251200"/>
                    <a:pt x="3251200" y="3239833"/>
                    <a:pt x="3251200" y="3225800"/>
                  </a:cubicBezTo>
                  <a:lnTo>
                    <a:pt x="3251200" y="25400"/>
                  </a:lnTo>
                  <a:close/>
                </a:path>
              </a:pathLst>
            </a:custGeom>
            <a:solidFill>
              <a:srgbClr val="FD5D5B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52400" y="244475"/>
              <a:ext cx="2946400" cy="2752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44000A"/>
                </a:solidFill>
                <a:latin typeface="Muli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 rot="-2806148" flipH="1">
            <a:off x="1034287" y="4221995"/>
            <a:ext cx="992580" cy="395227"/>
          </a:xfrm>
          <a:custGeom>
            <a:avLst/>
            <a:gdLst/>
            <a:ahLst/>
            <a:cxnLst/>
            <a:rect l="l" t="t" r="r" b="b"/>
            <a:pathLst>
              <a:path w="992580" h="395227">
                <a:moveTo>
                  <a:pt x="992580" y="0"/>
                </a:moveTo>
                <a:lnTo>
                  <a:pt x="0" y="0"/>
                </a:lnTo>
                <a:lnTo>
                  <a:pt x="0" y="395227"/>
                </a:lnTo>
                <a:lnTo>
                  <a:pt x="992580" y="395227"/>
                </a:lnTo>
                <a:lnTo>
                  <a:pt x="99258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8608871" flipH="1">
            <a:off x="16306979" y="4546079"/>
            <a:ext cx="992580" cy="395227"/>
          </a:xfrm>
          <a:custGeom>
            <a:avLst/>
            <a:gdLst/>
            <a:ahLst/>
            <a:cxnLst/>
            <a:rect l="l" t="t" r="r" b="b"/>
            <a:pathLst>
              <a:path w="992580" h="395227">
                <a:moveTo>
                  <a:pt x="992579" y="0"/>
                </a:moveTo>
                <a:lnTo>
                  <a:pt x="0" y="0"/>
                </a:lnTo>
                <a:lnTo>
                  <a:pt x="0" y="395227"/>
                </a:lnTo>
                <a:lnTo>
                  <a:pt x="992579" y="395227"/>
                </a:lnTo>
                <a:lnTo>
                  <a:pt x="99257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54224" y="1263828"/>
            <a:ext cx="3814890" cy="3244992"/>
            <a:chOff x="0" y="0"/>
            <a:chExt cx="597347" cy="5081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7347" cy="508111"/>
            </a:xfrm>
            <a:custGeom>
              <a:avLst/>
              <a:gdLst/>
              <a:ahLst/>
              <a:cxnLst/>
              <a:rect l="l" t="t" r="r" b="b"/>
              <a:pathLst>
                <a:path w="597347" h="508111">
                  <a:moveTo>
                    <a:pt x="87264" y="0"/>
                  </a:moveTo>
                  <a:lnTo>
                    <a:pt x="510083" y="0"/>
                  </a:lnTo>
                  <a:cubicBezTo>
                    <a:pt x="533227" y="0"/>
                    <a:pt x="555423" y="9194"/>
                    <a:pt x="571788" y="25559"/>
                  </a:cubicBezTo>
                  <a:cubicBezTo>
                    <a:pt x="588153" y="41924"/>
                    <a:pt x="597347" y="64120"/>
                    <a:pt x="597347" y="87264"/>
                  </a:cubicBezTo>
                  <a:lnTo>
                    <a:pt x="597347" y="420847"/>
                  </a:lnTo>
                  <a:cubicBezTo>
                    <a:pt x="597347" y="469041"/>
                    <a:pt x="558278" y="508111"/>
                    <a:pt x="510083" y="508111"/>
                  </a:cubicBezTo>
                  <a:lnTo>
                    <a:pt x="87264" y="508111"/>
                  </a:lnTo>
                  <a:cubicBezTo>
                    <a:pt x="39069" y="508111"/>
                    <a:pt x="0" y="469041"/>
                    <a:pt x="0" y="420847"/>
                  </a:cubicBezTo>
                  <a:lnTo>
                    <a:pt x="0" y="87264"/>
                  </a:lnTo>
                  <a:cubicBezTo>
                    <a:pt x="0" y="39069"/>
                    <a:pt x="39069" y="0"/>
                    <a:pt x="87264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97347" cy="5557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16370" y="1028700"/>
            <a:ext cx="5871630" cy="3459243"/>
          </a:xfrm>
          <a:custGeom>
            <a:avLst/>
            <a:gdLst/>
            <a:ahLst/>
            <a:cxnLst/>
            <a:rect l="l" t="t" r="r" b="b"/>
            <a:pathLst>
              <a:path w="5871630" h="3459243">
                <a:moveTo>
                  <a:pt x="0" y="0"/>
                </a:moveTo>
                <a:lnTo>
                  <a:pt x="5871630" y="0"/>
                </a:lnTo>
                <a:lnTo>
                  <a:pt x="5871630" y="3459243"/>
                </a:lnTo>
                <a:lnTo>
                  <a:pt x="0" y="3459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07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454224" y="6013308"/>
            <a:ext cx="3814890" cy="3244992"/>
            <a:chOff x="0" y="0"/>
            <a:chExt cx="597347" cy="5081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7347" cy="508111"/>
            </a:xfrm>
            <a:custGeom>
              <a:avLst/>
              <a:gdLst/>
              <a:ahLst/>
              <a:cxnLst/>
              <a:rect l="l" t="t" r="r" b="b"/>
              <a:pathLst>
                <a:path w="597347" h="508111">
                  <a:moveTo>
                    <a:pt x="87264" y="0"/>
                  </a:moveTo>
                  <a:lnTo>
                    <a:pt x="510083" y="0"/>
                  </a:lnTo>
                  <a:cubicBezTo>
                    <a:pt x="533227" y="0"/>
                    <a:pt x="555423" y="9194"/>
                    <a:pt x="571788" y="25559"/>
                  </a:cubicBezTo>
                  <a:cubicBezTo>
                    <a:pt x="588153" y="41924"/>
                    <a:pt x="597347" y="64120"/>
                    <a:pt x="597347" y="87264"/>
                  </a:cubicBezTo>
                  <a:lnTo>
                    <a:pt x="597347" y="420847"/>
                  </a:lnTo>
                  <a:cubicBezTo>
                    <a:pt x="597347" y="469041"/>
                    <a:pt x="558278" y="508111"/>
                    <a:pt x="510083" y="508111"/>
                  </a:cubicBezTo>
                  <a:lnTo>
                    <a:pt x="87264" y="508111"/>
                  </a:lnTo>
                  <a:cubicBezTo>
                    <a:pt x="39069" y="508111"/>
                    <a:pt x="0" y="469041"/>
                    <a:pt x="0" y="420847"/>
                  </a:cubicBezTo>
                  <a:lnTo>
                    <a:pt x="0" y="87264"/>
                  </a:lnTo>
                  <a:cubicBezTo>
                    <a:pt x="0" y="39069"/>
                    <a:pt x="39069" y="0"/>
                    <a:pt x="87264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97347" cy="5557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968491" y="5193574"/>
            <a:ext cx="3702348" cy="4064726"/>
          </a:xfrm>
          <a:custGeom>
            <a:avLst/>
            <a:gdLst/>
            <a:ahLst/>
            <a:cxnLst/>
            <a:rect l="l" t="t" r="r" b="b"/>
            <a:pathLst>
              <a:path w="3702348" h="4064726">
                <a:moveTo>
                  <a:pt x="0" y="0"/>
                </a:moveTo>
                <a:lnTo>
                  <a:pt x="3702347" y="0"/>
                </a:lnTo>
                <a:lnTo>
                  <a:pt x="3702347" y="4064726"/>
                </a:lnTo>
                <a:lnTo>
                  <a:pt x="0" y="4064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38007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3425409"/>
            <a:ext cx="9689007" cy="2513509"/>
            <a:chOff x="0" y="-123825"/>
            <a:chExt cx="12918677" cy="3351345"/>
          </a:xfrm>
        </p:grpSpPr>
        <p:sp>
          <p:nvSpPr>
            <p:cNvPr id="13" name="TextBox 13"/>
            <p:cNvSpPr txBox="1"/>
            <p:nvPr/>
          </p:nvSpPr>
          <p:spPr>
            <a:xfrm>
              <a:off x="565287" y="-123825"/>
              <a:ext cx="12353390" cy="335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44000A"/>
                  </a:solidFill>
                  <a:latin typeface="Muli Bold"/>
                </a:rPr>
                <a:t>Chúc các con </a:t>
              </a:r>
              <a:r>
                <a:rPr lang="en-US" sz="6999" smtClean="0">
                  <a:solidFill>
                    <a:srgbClr val="44000A"/>
                  </a:solidFill>
                  <a:latin typeface="Muli Bold"/>
                </a:rPr>
                <a:t>thiết kế thành công!</a:t>
              </a:r>
              <a:endParaRPr lang="en-US" sz="6999">
                <a:solidFill>
                  <a:srgbClr val="44000A"/>
                </a:solidFill>
                <a:latin typeface="Muli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3534"/>
              <a:ext cx="426785" cy="426785"/>
            </a:xfrm>
            <a:custGeom>
              <a:avLst/>
              <a:gdLst/>
              <a:ahLst/>
              <a:cxnLst/>
              <a:rect l="l" t="t" r="r" b="b"/>
              <a:pathLst>
                <a:path w="426785" h="426785">
                  <a:moveTo>
                    <a:pt x="0" y="0"/>
                  </a:moveTo>
                  <a:lnTo>
                    <a:pt x="426785" y="0"/>
                  </a:lnTo>
                  <a:lnTo>
                    <a:pt x="426785" y="426786"/>
                  </a:lnTo>
                  <a:lnTo>
                    <a:pt x="0" y="42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Saira ExtraCondensed Heavy</vt:lpstr>
      <vt:lpstr>Calibri</vt:lpstr>
      <vt:lpstr>Muli</vt:lpstr>
      <vt:lpstr>Muli Semi-Bold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Kẻ ô và Đường Bản đồ Kỹ năng Bản thuyết trình về Giáo dục</dc:title>
  <cp:lastModifiedBy>Administrator</cp:lastModifiedBy>
  <cp:revision>2</cp:revision>
  <dcterms:created xsi:type="dcterms:W3CDTF">2006-08-16T00:00:00Z</dcterms:created>
  <dcterms:modified xsi:type="dcterms:W3CDTF">2024-05-22T09:17:06Z</dcterms:modified>
  <dc:identifier>DAGF02k1BeI</dc:identifier>
</cp:coreProperties>
</file>