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71" r:id="rId3"/>
    <p:sldId id="272" r:id="rId4"/>
    <p:sldId id="268" r:id="rId5"/>
    <p:sldId id="265" r:id="rId6"/>
    <p:sldId id="267" r:id="rId7"/>
    <p:sldId id="256" r:id="rId8"/>
    <p:sldId id="258" r:id="rId9"/>
    <p:sldId id="260" r:id="rId10"/>
    <p:sldId id="261" r:id="rId11"/>
    <p:sldId id="274" r:id="rId12"/>
    <p:sldId id="276" r:id="rId13"/>
  </p:sldIdLst>
  <p:sldSz cx="9144000" cy="6858000" type="screen4x3"/>
  <p:notesSz cx="7010400" cy="92964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3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0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8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3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3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5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8570-1CBD-4AFE-AF63-E8DE280DAB0B}" type="datetimeFigureOut">
              <a:rPr lang="en-US" smtClean="0"/>
              <a:t>19/09/2019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BFE5-F778-4764-8694-9F9D1E69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Xuân Mai – Trường Chúng Cháu Là Trường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791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1857" y="172456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NGÀY CỦA BÉ Ở LỚP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381" y="533400"/>
            <a:ext cx="5269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ỦY BAN NHÂN DÂN QUẬN BẮC TỪ LIÊM</a:t>
            </a:r>
          </a:p>
          <a:p>
            <a:pPr algn="ctr"/>
            <a:r>
              <a:rPr lang="en-US" sz="2400" b="1" dirty="0" smtClean="0"/>
              <a:t>TRƯỜNG MẦM NON THỤY PHƯƠNG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191000"/>
            <a:ext cx="4755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Giáo viên: Nguyễn Thanh Xuân</a:t>
            </a: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Lứa tuổi: 4-5 tuổi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32800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Trả trẻ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45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052935"/>
            <a:ext cx="6481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Hoạt động 3: Luyện tập</a:t>
            </a:r>
          </a:p>
          <a:p>
            <a:r>
              <a:rPr lang="en-US" sz="2400" b="1" dirty="0" smtClean="0"/>
              <a:t>Kể tên 3 hoạt động diễn ra một ngày của bé ở lớp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148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981200"/>
            <a:ext cx="522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Cho trẻ đứng lên vận động bài hát: </a:t>
            </a:r>
          </a:p>
          <a:p>
            <a:pPr algn="ctr"/>
            <a:r>
              <a:rPr lang="en-US" sz="2400" b="1" dirty="0" smtClean="0"/>
              <a:t>Trường chúng cháu là trường mầm non</a:t>
            </a:r>
            <a:endParaRPr lang="en-US" sz="2400" b="1" dirty="0"/>
          </a:p>
        </p:txBody>
      </p:sp>
      <p:pic>
        <p:nvPicPr>
          <p:cNvPr id="4" name="Xuân Mai – Trường Chúng Cháu Là Trường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046" y="1524000"/>
            <a:ext cx="6893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Ổn định: Hát trường chúng cháu là trường mầm non</a:t>
            </a:r>
            <a:endParaRPr lang="en-US" sz="2400" b="1" dirty="0"/>
          </a:p>
        </p:txBody>
      </p:sp>
      <p:pic>
        <p:nvPicPr>
          <p:cNvPr id="4" name="Xuân Mai – Trường Chúng Cháu Là Trường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3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052935"/>
            <a:ext cx="779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Hoạt động 1: Tìm hiểu các hoạt động một ngày của bé ở lớp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535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457200"/>
            <a:ext cx="8039877" cy="586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572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Đón trẻ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78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7764"/>
            <a:ext cx="8534400" cy="6062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3810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Thể dục sáng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31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905"/>
            <a:ext cx="8534400" cy="6092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học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44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26571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góc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983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63216" cy="6095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ăn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90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763000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ngủ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05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112</Words>
  <Application>Microsoft Office PowerPoint</Application>
  <PresentationFormat>On-screen Show (4:3)</PresentationFormat>
  <Paragraphs>19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cp:lastPrinted>2019-09-17T00:56:37Z</cp:lastPrinted>
  <dcterms:created xsi:type="dcterms:W3CDTF">2019-09-17T00:53:09Z</dcterms:created>
  <dcterms:modified xsi:type="dcterms:W3CDTF">2019-09-19T10:57:57Z</dcterms:modified>
</cp:coreProperties>
</file>