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9" r:id="rId2"/>
    <p:sldId id="290" r:id="rId3"/>
    <p:sldId id="305" r:id="rId4"/>
    <p:sldId id="306" r:id="rId5"/>
    <p:sldId id="291" r:id="rId6"/>
    <p:sldId id="293" r:id="rId7"/>
    <p:sldId id="307" r:id="rId8"/>
    <p:sldId id="310" r:id="rId9"/>
    <p:sldId id="292" r:id="rId10"/>
    <p:sldId id="309" r:id="rId11"/>
    <p:sldId id="308" r:id="rId12"/>
    <p:sldId id="311" r:id="rId13"/>
    <p:sldId id="295" r:id="rId14"/>
    <p:sldId id="296" r:id="rId15"/>
    <p:sldId id="313" r:id="rId16"/>
    <p:sldId id="297" r:id="rId17"/>
    <p:sldId id="3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66"/>
    <a:srgbClr val="FF0066"/>
    <a:srgbClr val="FF33CC"/>
    <a:srgbClr val="333300"/>
    <a:srgbClr val="0033CC"/>
    <a:srgbClr val="3333FF"/>
    <a:srgbClr val="9900CC"/>
    <a:srgbClr val="3333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7715" autoAdjust="0"/>
  </p:normalViewPr>
  <p:slideViewPr>
    <p:cSldViewPr snapToGrid="0">
      <p:cViewPr varScale="1">
        <p:scale>
          <a:sx n="74" d="100"/>
          <a:sy n="74" d="100"/>
        </p:scale>
        <p:origin x="4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DD656-38AE-46BC-A158-8E113255824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9033-9C7E-402F-97A6-B709C531A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1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13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90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89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1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07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3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47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9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0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61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07F6-C2A2-462E-8140-407372C7B303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3128C-D6FE-4EE7-8E0B-CDCFDD43A1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8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1 thơ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368124"/>
            <a:ext cx="609600" cy="609600"/>
          </a:xfrm>
        </p:spPr>
      </p:pic>
      <p:pic>
        <p:nvPicPr>
          <p:cNvPr id="2050" name="Picture 2" descr="Hàng ngàn hình nền powerpoint đẹp mầm non cho giáo viên, học sinh miễn phí  tải v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45921" y="209008"/>
            <a:ext cx="74980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lvl="0" algn="ctr">
              <a:defRPr/>
            </a:pPr>
            <a:r>
              <a:rPr 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SƠN CA</a:t>
            </a:r>
          </a:p>
          <a:p>
            <a:pPr lvl="0" algn="ctr">
              <a:defRPr/>
            </a:pP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4" y="978740"/>
            <a:ext cx="1086641" cy="10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3239" y="855406"/>
            <a:ext cx="3023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9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05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4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15637" y="282431"/>
            <a:ext cx="49407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593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9" name="Rectangle 8"/>
          <p:cNvSpPr/>
          <p:nvPr/>
        </p:nvSpPr>
        <p:spPr>
          <a:xfrm>
            <a:off x="132735" y="365125"/>
            <a:ext cx="5176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60677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48"/>
            <a:ext cx="12192000" cy="6902747"/>
          </a:xfrm>
        </p:spPr>
      </p:pic>
      <p:sp>
        <p:nvSpPr>
          <p:cNvPr id="6" name="TextBox 5"/>
          <p:cNvSpPr txBox="1"/>
          <p:nvPr/>
        </p:nvSpPr>
        <p:spPr>
          <a:xfrm>
            <a:off x="8100142" y="161530"/>
            <a:ext cx="38886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1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218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9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4"/>
            <a:ext cx="12192000" cy="6841426"/>
          </a:xfrm>
        </p:spPr>
      </p:pic>
      <p:pic>
        <p:nvPicPr>
          <p:cNvPr id="5" name="Sl1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650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4251" y="365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3622" y="-1"/>
            <a:ext cx="45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754" y="169817"/>
            <a:ext cx="339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156751" y="1106770"/>
            <a:ext cx="300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53" y="631483"/>
            <a:ext cx="3200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629" y="1599213"/>
            <a:ext cx="331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6422" y="3812678"/>
            <a:ext cx="3461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8046" y="4685433"/>
            <a:ext cx="3213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8046" y="4223768"/>
            <a:ext cx="3474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6422" y="5147098"/>
            <a:ext cx="292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9117874" y="1509000"/>
            <a:ext cx="3074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17875" y="2055814"/>
            <a:ext cx="317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1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81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63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ình ảnh thầy giáo, cô giáo để làm báo tườ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870155"/>
            <a:ext cx="3748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Sl1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6" y="5954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Những ý tưởng hình nền powerpoint cảm ơn cho slide thuyết trình tuyệt đẹp  cho điện thoại của bạ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1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hững bài hát hay nhất trong kho nhạc thiếu nhi lớp 1 - POPS Kids Blo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864"/>
            <a:ext cx="12191999" cy="68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2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77" y="5451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tomp3.com - Vui Đến Trường con chim nó hót líu lo líu lo  Nhạc Thiếu Nhi Vui Nhộn Cho Trẻ Mầm N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3668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</p:spPr>
      </p:pic>
      <p:pic>
        <p:nvPicPr>
          <p:cNvPr id="4" name="Sl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5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5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192000" cy="6858000"/>
          </a:xfrm>
        </p:spPr>
      </p:pic>
      <p:sp>
        <p:nvSpPr>
          <p:cNvPr id="4" name="AutoShape 2" descr="Bài thơ Cô và chá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Sl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Bài thơ: Cô và cháu 3-4 Tuổ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9167" y="325936"/>
            <a:ext cx="416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640" y="1105913"/>
            <a:ext cx="4232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Bài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thơ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của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tác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giả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nào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SL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891" y="5645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2"/>
          </a:xfrm>
        </p:spPr>
      </p:pic>
    </p:spTree>
    <p:extLst>
      <p:ext uri="{BB962C8B-B14F-4D97-AF65-F5344CB8AC3E}">
        <p14:creationId xmlns:p14="http://schemas.microsoft.com/office/powerpoint/2010/main" val="10841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9" name="Rectangle 8"/>
          <p:cNvSpPr/>
          <p:nvPr/>
        </p:nvSpPr>
        <p:spPr>
          <a:xfrm>
            <a:off x="132735" y="365125"/>
            <a:ext cx="5176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SL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36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7" name="TextBox 16"/>
          <p:cNvSpPr txBox="1"/>
          <p:nvPr/>
        </p:nvSpPr>
        <p:spPr>
          <a:xfrm>
            <a:off x="1312606" y="0"/>
            <a:ext cx="4247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l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073" y="6047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1059</TotalTime>
  <Words>179</Words>
  <Application>Microsoft Office PowerPoint</Application>
  <PresentationFormat>Widescreen</PresentationFormat>
  <Paragraphs>35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Duong - TA - Y3 (BIS HN)</dc:creator>
  <cp:lastModifiedBy>Administrator</cp:lastModifiedBy>
  <cp:revision>108</cp:revision>
  <dcterms:created xsi:type="dcterms:W3CDTF">2020-04-02T16:03:33Z</dcterms:created>
  <dcterms:modified xsi:type="dcterms:W3CDTF">2024-09-16T07:42:24Z</dcterms:modified>
</cp:coreProperties>
</file>