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media/media29.WAV" ContentType="audio/x-wav"/>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90" r:id="rId16"/>
    <p:sldId id="291" r:id="rId17"/>
    <p:sldId id="294" r:id="rId18"/>
    <p:sldId id="295" r:id="rId19"/>
    <p:sldId id="272" r:id="rId20"/>
    <p:sldId id="273" r:id="rId21"/>
    <p:sldId id="296" r:id="rId22"/>
    <p:sldId id="298" r:id="rId23"/>
    <p:sldId id="299" r:id="rId24"/>
    <p:sldId id="276" r:id="rId25"/>
    <p:sldId id="277" r:id="rId26"/>
    <p:sldId id="301" r:id="rId27"/>
    <p:sldId id="302" r:id="rId28"/>
    <p:sldId id="300" r:id="rId29"/>
    <p:sldId id="304" r:id="rId30"/>
    <p:sldId id="279" r:id="rId31"/>
    <p:sldId id="281" r:id="rId32"/>
    <p:sldId id="284" r:id="rId33"/>
    <p:sldId id="285" r:id="rId34"/>
    <p:sldId id="286" r:id="rId35"/>
    <p:sldId id="287" r:id="rId36"/>
    <p:sldId id="288" r:id="rId37"/>
    <p:sldId id="289" r:id="rId38"/>
  </p:sldIdLst>
  <p:sldSz cx="9144000" cy="6858000" type="screen4x3"/>
  <p:notesSz cx="6858000" cy="9144000"/>
  <p:embeddedFontLst>
    <p:embeddedFont>
      <p:font typeface="Showcard Gothic" panose="04020904020102020604" pitchFamily="82" charset="0"/>
      <p:regular r:id="rId40"/>
    </p:embeddedFont>
    <p:embeddedFont>
      <p:font typeface=".VnArial NarrowH" panose="020B7200000000000000" pitchFamily="34" charset="0"/>
      <p:regular r:id="rId41"/>
    </p:embeddedFont>
    <p:embeddedFont>
      <p:font typeface="Calibri" panose="020F0502020204030204" pitchFamily="34" charset="0"/>
      <p:regular r:id="rId42"/>
      <p:bold r:id="rId43"/>
      <p:italic r:id="rId44"/>
      <p:boldItalic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94660"/>
  </p:normalViewPr>
  <p:slideViewPr>
    <p:cSldViewPr>
      <p:cViewPr>
        <p:scale>
          <a:sx n="66" d="100"/>
          <a:sy n="66" d="100"/>
        </p:scale>
        <p:origin x="564" y="1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9/16/2024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88D19A-B03E-4E58-8276-DB2F6529EF85}" type="slidenum">
              <a:rPr lang="en-US" smtClean="0"/>
              <a:t>1</a:t>
            </a:fld>
            <a:endParaRPr lang="en-US"/>
          </a:p>
        </p:txBody>
      </p:sp>
    </p:spTree>
    <p:extLst>
      <p:ext uri="{BB962C8B-B14F-4D97-AF65-F5344CB8AC3E}">
        <p14:creationId xmlns:p14="http://schemas.microsoft.com/office/powerpoint/2010/main" val="1865793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88D19A-B03E-4E58-8276-DB2F6529EF85}" type="slidenum">
              <a:rPr lang="en-US" smtClean="0"/>
              <a:t>7</a:t>
            </a:fld>
            <a:endParaRPr lang="en-US"/>
          </a:p>
        </p:txBody>
      </p:sp>
    </p:spTree>
    <p:extLst>
      <p:ext uri="{BB962C8B-B14F-4D97-AF65-F5344CB8AC3E}">
        <p14:creationId xmlns:p14="http://schemas.microsoft.com/office/powerpoint/2010/main" val="151028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8</a:t>
            </a:fld>
            <a:endParaRPr lang="en-US" altLang="en-US">
              <a:solidFill>
                <a:prstClr val="black"/>
              </a:solidFill>
            </a:endParaRPr>
          </a:p>
        </p:txBody>
      </p:sp>
    </p:spTree>
    <p:extLst>
      <p:ext uri="{BB962C8B-B14F-4D97-AF65-F5344CB8AC3E}">
        <p14:creationId xmlns:p14="http://schemas.microsoft.com/office/powerpoint/2010/main" val="2163859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9</a:t>
            </a:fld>
            <a:endParaRPr lang="en-US" altLang="en-US">
              <a:solidFill>
                <a:prstClr val="black"/>
              </a:solidFill>
            </a:endParaRPr>
          </a:p>
        </p:txBody>
      </p:sp>
    </p:spTree>
    <p:extLst>
      <p:ext uri="{BB962C8B-B14F-4D97-AF65-F5344CB8AC3E}">
        <p14:creationId xmlns:p14="http://schemas.microsoft.com/office/powerpoint/2010/main" val="3583827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37</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25</a:t>
            </a:r>
          </a:p>
        </p:txBody>
      </p:sp>
    </p:spTree>
    <p:extLst>
      <p:ext uri="{BB962C8B-B14F-4D97-AF65-F5344CB8AC3E}">
        <p14:creationId xmlns:p14="http://schemas.microsoft.com/office/powerpoint/2010/main" val="339303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9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0.m4a"/><Relationship Id="rId7" Type="http://schemas.openxmlformats.org/officeDocument/2006/relationships/image" Target="../media/image14.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2.m4a"/><Relationship Id="rId7" Type="http://schemas.openxmlformats.org/officeDocument/2006/relationships/image" Target="../media/image15.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4.m4a"/><Relationship Id="rId7" Type="http://schemas.openxmlformats.org/officeDocument/2006/relationships/image" Target="../media/image1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0.m4a"/><Relationship Id="rId7" Type="http://schemas.openxmlformats.org/officeDocument/2006/relationships/image" Target="../media/image22.png"/><Relationship Id="rId2" Type="http://schemas.microsoft.com/office/2007/relationships/media" Target="../media/media20.m4a"/><Relationship Id="rId1" Type="http://schemas.openxmlformats.org/officeDocument/2006/relationships/tags" Target="../tags/tag15.xml"/><Relationship Id="rId6" Type="http://schemas.openxmlformats.org/officeDocument/2006/relationships/image" Target="../media/image21.png"/><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tags" Target="../tags/tag20.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audio" Target="../media/media27.m4a"/><Relationship Id="rId11" Type="http://schemas.openxmlformats.org/officeDocument/2006/relationships/image" Target="../media/image33.jpeg"/><Relationship Id="rId5" Type="http://schemas.microsoft.com/office/2007/relationships/media" Target="../media/media27.m4a"/><Relationship Id="rId10" Type="http://schemas.openxmlformats.org/officeDocument/2006/relationships/image" Target="../media/image32.jpeg"/><Relationship Id="rId4" Type="http://schemas.openxmlformats.org/officeDocument/2006/relationships/tags" Target="../tags/tag21.xml"/><Relationship Id="rId9"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1.gif"/><Relationship Id="rId3" Type="http://schemas.microsoft.com/office/2007/relationships/media" Target="../media/media30.m4a"/><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audio" Target="../media/media29.WAV"/><Relationship Id="rId16" Type="http://schemas.openxmlformats.org/officeDocument/2006/relationships/image" Target="../media/image2.png"/><Relationship Id="rId1" Type="http://schemas.microsoft.com/office/2007/relationships/media" Target="../media/media29.WAV"/><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slideLayout" Target="../slideLayouts/slideLayout1.xml"/><Relationship Id="rId15" Type="http://schemas.openxmlformats.org/officeDocument/2006/relationships/image" Target="../media/image42.png"/><Relationship Id="rId10" Type="http://schemas.openxmlformats.org/officeDocument/2006/relationships/image" Target="../media/image38.gif"/><Relationship Id="rId4" Type="http://schemas.openxmlformats.org/officeDocument/2006/relationships/audio" Target="../media/media30.m4a"/><Relationship Id="rId9" Type="http://schemas.openxmlformats.org/officeDocument/2006/relationships/image" Target="../media/image37.png"/><Relationship Id="rId14" Type="http://schemas.openxmlformats.org/officeDocument/2006/relationships/slide" Target="slide27.xml"/></Relationships>
</file>

<file path=ppt/slides/_rels/slide33.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0.png"/><Relationship Id="rId3" Type="http://schemas.microsoft.com/office/2007/relationships/media" Target="../media/media31.m4a"/><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audio" Target="../media/media29.WAV"/><Relationship Id="rId16" Type="http://schemas.openxmlformats.org/officeDocument/2006/relationships/image" Target="../media/image2.png"/><Relationship Id="rId1" Type="http://schemas.microsoft.com/office/2007/relationships/media" Target="../media/media29.WAV"/><Relationship Id="rId6" Type="http://schemas.openxmlformats.org/officeDocument/2006/relationships/image" Target="../media/image43.png"/><Relationship Id="rId11" Type="http://schemas.openxmlformats.org/officeDocument/2006/relationships/image" Target="../media/image41.gif"/><Relationship Id="rId5" Type="http://schemas.openxmlformats.org/officeDocument/2006/relationships/slideLayout" Target="../slideLayouts/slideLayout1.xml"/><Relationship Id="rId15" Type="http://schemas.openxmlformats.org/officeDocument/2006/relationships/image" Target="../media/image42.png"/><Relationship Id="rId10" Type="http://schemas.openxmlformats.org/officeDocument/2006/relationships/image" Target="../media/image38.gif"/><Relationship Id="rId4" Type="http://schemas.openxmlformats.org/officeDocument/2006/relationships/audio" Target="../media/media31.m4a"/><Relationship Id="rId9" Type="http://schemas.openxmlformats.org/officeDocument/2006/relationships/image" Target="../media/image37.png"/><Relationship Id="rId14" Type="http://schemas.openxmlformats.org/officeDocument/2006/relationships/slide" Target="slide27.xml"/></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gif"/><Relationship Id="rId3" Type="http://schemas.microsoft.com/office/2007/relationships/media" Target="../media/media32.m4a"/><Relationship Id="rId7" Type="http://schemas.openxmlformats.org/officeDocument/2006/relationships/image" Target="../media/image35.png"/><Relationship Id="rId12" Type="http://schemas.openxmlformats.org/officeDocument/2006/relationships/image" Target="../media/image36.gif"/><Relationship Id="rId2" Type="http://schemas.openxmlformats.org/officeDocument/2006/relationships/audio" Target="../media/media29.WAV"/><Relationship Id="rId16" Type="http://schemas.openxmlformats.org/officeDocument/2006/relationships/image" Target="../media/image2.png"/><Relationship Id="rId1" Type="http://schemas.microsoft.com/office/2007/relationships/media" Target="../media/media29.WAV"/><Relationship Id="rId6" Type="http://schemas.openxmlformats.org/officeDocument/2006/relationships/image" Target="../media/image43.png"/><Relationship Id="rId11" Type="http://schemas.openxmlformats.org/officeDocument/2006/relationships/image" Target="../media/image40.png"/><Relationship Id="rId5" Type="http://schemas.openxmlformats.org/officeDocument/2006/relationships/slideLayout" Target="../slideLayouts/slideLayout1.xml"/><Relationship Id="rId1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audio" Target="../media/media32.m4a"/><Relationship Id="rId9" Type="http://schemas.openxmlformats.org/officeDocument/2006/relationships/image" Target="../media/image38.gif"/><Relationship Id="rId14" Type="http://schemas.openxmlformats.org/officeDocument/2006/relationships/slide" Target="slide27.xml"/></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microsoft.com/office/2007/relationships/media" Target="../media/media33.m4a"/><Relationship Id="rId7" Type="http://schemas.openxmlformats.org/officeDocument/2006/relationships/image" Target="../media/image36.gif"/><Relationship Id="rId12" Type="http://schemas.openxmlformats.org/officeDocument/2006/relationships/image" Target="../media/image39.png"/><Relationship Id="rId2" Type="http://schemas.openxmlformats.org/officeDocument/2006/relationships/audio" Target="../media/media29.WAV"/><Relationship Id="rId16" Type="http://schemas.openxmlformats.org/officeDocument/2006/relationships/image" Target="../media/image2.png"/><Relationship Id="rId1" Type="http://schemas.microsoft.com/office/2007/relationships/media" Target="../media/media29.WAV"/><Relationship Id="rId6" Type="http://schemas.openxmlformats.org/officeDocument/2006/relationships/image" Target="../media/image43.png"/><Relationship Id="rId11" Type="http://schemas.openxmlformats.org/officeDocument/2006/relationships/image" Target="../media/image41.gif"/><Relationship Id="rId5" Type="http://schemas.openxmlformats.org/officeDocument/2006/relationships/slideLayout" Target="../slideLayouts/slideLayout1.xml"/><Relationship Id="rId15" Type="http://schemas.openxmlformats.org/officeDocument/2006/relationships/image" Target="../media/image42.png"/><Relationship Id="rId10" Type="http://schemas.openxmlformats.org/officeDocument/2006/relationships/image" Target="../media/image38.gif"/><Relationship Id="rId4" Type="http://schemas.openxmlformats.org/officeDocument/2006/relationships/audio" Target="../media/media33.m4a"/><Relationship Id="rId9" Type="http://schemas.openxmlformats.org/officeDocument/2006/relationships/image" Target="../media/image37.png"/><Relationship Id="rId14" Type="http://schemas.openxmlformats.org/officeDocument/2006/relationships/slide" Target="slide27.xml"/></Relationships>
</file>

<file path=ppt/slides/_rels/slide36.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6.xml"/><Relationship Id="rId7" Type="http://schemas.openxmlformats.org/officeDocument/2006/relationships/audio" Target="../media/media35.m4a"/><Relationship Id="rId12" Type="http://schemas.openxmlformats.org/officeDocument/2006/relationships/image" Target="../media/image2.png"/><Relationship Id="rId2" Type="http://schemas.openxmlformats.org/officeDocument/2006/relationships/tags" Target="../tags/tag25.xml"/><Relationship Id="rId1" Type="http://schemas.openxmlformats.org/officeDocument/2006/relationships/tags" Target="../tags/tag24.xml"/><Relationship Id="rId6" Type="http://schemas.microsoft.com/office/2007/relationships/media" Target="../media/media35.m4a"/><Relationship Id="rId11" Type="http://schemas.openxmlformats.org/officeDocument/2006/relationships/image" Target="../media/image44.gif"/><Relationship Id="rId5" Type="http://schemas.openxmlformats.org/officeDocument/2006/relationships/tags" Target="../tags/tag28.xml"/><Relationship Id="rId10" Type="http://schemas.openxmlformats.org/officeDocument/2006/relationships/audio" Target="../media/audio1.wav"/><Relationship Id="rId4" Type="http://schemas.openxmlformats.org/officeDocument/2006/relationships/tags" Target="../tags/tag27.xml"/><Relationship Id="rId9"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video" Target="../media/media5.wmv"/><Relationship Id="rId7" Type="http://schemas.openxmlformats.org/officeDocument/2006/relationships/audio" Target="../media/audio1.wav"/><Relationship Id="rId2" Type="http://schemas.microsoft.com/office/2007/relationships/media" Target="../media/media5.wmv"/><Relationship Id="rId1" Type="http://schemas.openxmlformats.org/officeDocument/2006/relationships/tags" Target="../tags/tag4.xml"/><Relationship Id="rId6" Type="http://schemas.openxmlformats.org/officeDocument/2006/relationships/slideLayout" Target="../slideLayouts/slideLayout13.xml"/><Relationship Id="rId5" Type="http://schemas.openxmlformats.org/officeDocument/2006/relationships/audio" Target="../media/media6.m4a"/><Relationship Id="rId10" Type="http://schemas.openxmlformats.org/officeDocument/2006/relationships/image" Target="../media/image2.png"/><Relationship Id="rId4" Type="http://schemas.microsoft.com/office/2007/relationships/media" Target="../media/media6.m4a"/><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jpeg"/><Relationship Id="rId3" Type="http://schemas.openxmlformats.org/officeDocument/2006/relationships/slideLayout" Target="../slideLayouts/slideLayout14.xml"/><Relationship Id="rId7" Type="http://schemas.openxmlformats.org/officeDocument/2006/relationships/audio" Target="../media/audio4.wav"/><Relationship Id="rId12"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jpeg"/><Relationship Id="rId3" Type="http://schemas.openxmlformats.org/officeDocument/2006/relationships/slideLayout" Target="../slideLayouts/slideLayout14.xml"/><Relationship Id="rId7" Type="http://schemas.openxmlformats.org/officeDocument/2006/relationships/audio" Target="../media/audio4.wav"/><Relationship Id="rId12"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6.png"/><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audio" Target="../media/audio1.wav"/><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2604692" y="2209800"/>
            <a:ext cx="4474174" cy="1323439"/>
          </a:xfrm>
          <a:prstGeom prst="rect">
            <a:avLst/>
          </a:prstGeom>
          <a:noFill/>
          <a:ln w="57150">
            <a:no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600" b="1" dirty="0" err="1">
                <a:solidFill>
                  <a:srgbClr val="002060"/>
                </a:solidFill>
              </a:rPr>
              <a:t>Bài</a:t>
            </a:r>
            <a:r>
              <a:rPr lang="en-US" altLang="en-US" sz="1600" b="1" dirty="0">
                <a:solidFill>
                  <a:srgbClr val="002060"/>
                </a:solidFill>
              </a:rPr>
              <a:t> </a:t>
            </a:r>
            <a:r>
              <a:rPr lang="en-US" altLang="en-US" sz="1600" b="1" dirty="0" err="1" smtClean="0">
                <a:solidFill>
                  <a:srgbClr val="002060"/>
                </a:solidFill>
              </a:rPr>
              <a:t>giảng</a:t>
            </a:r>
            <a:r>
              <a:rPr lang="en-US" altLang="en-US" sz="1600" b="1" dirty="0" smtClean="0">
                <a:solidFill>
                  <a:srgbClr val="002060"/>
                </a:solidFill>
              </a:rPr>
              <a:t> : </a:t>
            </a:r>
            <a:r>
              <a:rPr lang="en-US" altLang="en-US" sz="1600" b="1" dirty="0">
                <a:solidFill>
                  <a:srgbClr val="002060"/>
                </a:solidFill>
              </a:rPr>
              <a:t>Trò chuyện về ngày tết trung thu</a:t>
            </a:r>
          </a:p>
          <a:p>
            <a:pPr eaLnBrk="1" fontAlgn="base" hangingPunct="1">
              <a:spcBef>
                <a:spcPct val="0"/>
              </a:spcBef>
              <a:spcAft>
                <a:spcPct val="0"/>
              </a:spcAft>
              <a:buFontTx/>
              <a:buNone/>
            </a:pPr>
            <a:r>
              <a:rPr lang="en-US" altLang="en-US" sz="1600" b="1" dirty="0" err="1">
                <a:solidFill>
                  <a:srgbClr val="002060"/>
                </a:solidFill>
              </a:rPr>
              <a:t>Lứa</a:t>
            </a:r>
            <a:r>
              <a:rPr lang="en-US" altLang="en-US" sz="1600" b="1" dirty="0">
                <a:solidFill>
                  <a:srgbClr val="002060"/>
                </a:solidFill>
              </a:rPr>
              <a:t> </a:t>
            </a:r>
            <a:r>
              <a:rPr lang="en-US" altLang="en-US" sz="1600" b="1" dirty="0" err="1" smtClean="0">
                <a:solidFill>
                  <a:srgbClr val="002060"/>
                </a:solidFill>
              </a:rPr>
              <a:t>tuổi</a:t>
            </a:r>
            <a:r>
              <a:rPr lang="en-US" altLang="en-US" sz="1600" b="1" dirty="0" smtClean="0">
                <a:solidFill>
                  <a:srgbClr val="002060"/>
                </a:solidFill>
              </a:rPr>
              <a:t>   :  </a:t>
            </a:r>
            <a:r>
              <a:rPr lang="en-US" altLang="en-US" sz="1600" b="1" dirty="0">
                <a:solidFill>
                  <a:srgbClr val="002060"/>
                </a:solidFill>
              </a:rPr>
              <a:t>4 – 5  tuổi</a:t>
            </a:r>
          </a:p>
          <a:p>
            <a:pPr eaLnBrk="1" fontAlgn="base" hangingPunct="1">
              <a:spcBef>
                <a:spcPct val="0"/>
              </a:spcBef>
              <a:spcAft>
                <a:spcPct val="0"/>
              </a:spcAft>
              <a:buFontTx/>
              <a:buNone/>
            </a:pPr>
            <a:r>
              <a:rPr lang="en-US" altLang="en-US" sz="1600" b="1" dirty="0" err="1">
                <a:solidFill>
                  <a:srgbClr val="002060"/>
                </a:solidFill>
              </a:rPr>
              <a:t>Giáo</a:t>
            </a:r>
            <a:r>
              <a:rPr lang="en-US" altLang="en-US" sz="1600" b="1" dirty="0">
                <a:solidFill>
                  <a:srgbClr val="002060"/>
                </a:solidFill>
              </a:rPr>
              <a:t> </a:t>
            </a:r>
            <a:r>
              <a:rPr lang="en-US" altLang="en-US" sz="1600" b="1" dirty="0" err="1" smtClean="0">
                <a:solidFill>
                  <a:srgbClr val="002060"/>
                </a:solidFill>
              </a:rPr>
              <a:t>viên</a:t>
            </a:r>
            <a:r>
              <a:rPr lang="en-US" altLang="en-US" sz="1600" b="1" dirty="0" smtClean="0">
                <a:solidFill>
                  <a:srgbClr val="002060"/>
                </a:solidFill>
              </a:rPr>
              <a:t> : </a:t>
            </a:r>
            <a:r>
              <a:rPr lang="en-US" altLang="en-US" sz="1600" b="1" dirty="0" err="1">
                <a:solidFill>
                  <a:srgbClr val="002060"/>
                </a:solidFill>
              </a:rPr>
              <a:t>Nguyễn</a:t>
            </a:r>
            <a:r>
              <a:rPr lang="en-US" altLang="en-US" sz="1600" b="1" dirty="0">
                <a:solidFill>
                  <a:srgbClr val="002060"/>
                </a:solidFill>
              </a:rPr>
              <a:t> </a:t>
            </a:r>
            <a:r>
              <a:rPr lang="en-US" altLang="en-US" sz="1600" b="1" dirty="0" err="1">
                <a:solidFill>
                  <a:srgbClr val="002060"/>
                </a:solidFill>
              </a:rPr>
              <a:t>Thị</a:t>
            </a:r>
            <a:r>
              <a:rPr lang="en-US" altLang="en-US" sz="1600" b="1" dirty="0">
                <a:solidFill>
                  <a:srgbClr val="002060"/>
                </a:solidFill>
              </a:rPr>
              <a:t> Thanh </a:t>
            </a:r>
            <a:r>
              <a:rPr lang="en-US" altLang="en-US" sz="1600" b="1" dirty="0" err="1" smtClean="0">
                <a:solidFill>
                  <a:srgbClr val="002060"/>
                </a:solidFill>
              </a:rPr>
              <a:t>Ngà</a:t>
            </a:r>
            <a:endParaRPr lang="en-US" altLang="en-US" sz="1600" b="1" dirty="0" smtClean="0">
              <a:solidFill>
                <a:srgbClr val="002060"/>
              </a:solidFill>
            </a:endParaRPr>
          </a:p>
          <a:p>
            <a:pPr eaLnBrk="1" fontAlgn="base" hangingPunct="1">
              <a:spcBef>
                <a:spcPct val="0"/>
              </a:spcBef>
              <a:spcAft>
                <a:spcPct val="0"/>
              </a:spcAft>
              <a:buFontTx/>
              <a:buNone/>
            </a:pPr>
            <a:r>
              <a:rPr lang="en-US" altLang="en-US" sz="1600" b="1" dirty="0" smtClean="0">
                <a:solidFill>
                  <a:srgbClr val="002060"/>
                </a:solidFill>
              </a:rPr>
              <a:t>                    </a:t>
            </a:r>
            <a:r>
              <a:rPr lang="en-US" altLang="en-US" sz="1600" b="1" dirty="0" err="1" smtClean="0">
                <a:solidFill>
                  <a:srgbClr val="002060"/>
                </a:solidFill>
              </a:rPr>
              <a:t>Lê</a:t>
            </a:r>
            <a:r>
              <a:rPr lang="en-US" altLang="en-US" sz="1600" b="1" dirty="0" smtClean="0">
                <a:solidFill>
                  <a:srgbClr val="002060"/>
                </a:solidFill>
              </a:rPr>
              <a:t> </a:t>
            </a:r>
            <a:r>
              <a:rPr lang="en-US" altLang="en-US" sz="1600" b="1" dirty="0" err="1" smtClean="0">
                <a:solidFill>
                  <a:srgbClr val="002060"/>
                </a:solidFill>
              </a:rPr>
              <a:t>Thị</a:t>
            </a:r>
            <a:r>
              <a:rPr lang="en-US" altLang="en-US" sz="1600" b="1" dirty="0" smtClean="0">
                <a:solidFill>
                  <a:srgbClr val="002060"/>
                </a:solidFill>
              </a:rPr>
              <a:t> </a:t>
            </a:r>
            <a:r>
              <a:rPr lang="en-US" altLang="en-US" sz="1600" b="1" dirty="0" err="1" smtClean="0">
                <a:solidFill>
                  <a:srgbClr val="002060"/>
                </a:solidFill>
              </a:rPr>
              <a:t>Giang</a:t>
            </a:r>
            <a:endParaRPr lang="en-US" altLang="en-US" sz="1600" b="1" dirty="0" smtClean="0">
              <a:solidFill>
                <a:srgbClr val="002060"/>
              </a:solidFill>
            </a:endParaRPr>
          </a:p>
          <a:p>
            <a:pPr eaLnBrk="1" fontAlgn="base" hangingPunct="1">
              <a:spcBef>
                <a:spcPct val="0"/>
              </a:spcBef>
              <a:spcAft>
                <a:spcPct val="0"/>
              </a:spcAft>
              <a:buFontTx/>
              <a:buNone/>
            </a:pPr>
            <a:r>
              <a:rPr lang="en-US" altLang="en-US" sz="1600" b="1" dirty="0" smtClean="0">
                <a:solidFill>
                  <a:srgbClr val="002060"/>
                </a:solidFill>
              </a:rPr>
              <a:t>                 </a:t>
            </a:r>
            <a:r>
              <a:rPr lang="en-US" altLang="en-US" sz="1600" b="1" dirty="0" err="1" smtClean="0">
                <a:solidFill>
                  <a:srgbClr val="002060"/>
                </a:solidFill>
              </a:rPr>
              <a:t>Năm</a:t>
            </a:r>
            <a:r>
              <a:rPr lang="en-US" altLang="en-US" sz="1600" b="1" dirty="0" smtClean="0">
                <a:solidFill>
                  <a:srgbClr val="002060"/>
                </a:solidFill>
              </a:rPr>
              <a:t> </a:t>
            </a:r>
            <a:r>
              <a:rPr lang="en-US" altLang="en-US" sz="1600" b="1" dirty="0" err="1" smtClean="0">
                <a:solidFill>
                  <a:srgbClr val="002060"/>
                </a:solidFill>
              </a:rPr>
              <a:t>học</a:t>
            </a:r>
            <a:r>
              <a:rPr lang="en-US" altLang="en-US" sz="1600" b="1" dirty="0" smtClean="0">
                <a:solidFill>
                  <a:srgbClr val="002060"/>
                </a:solidFill>
              </a:rPr>
              <a:t>: 2024- 2025</a:t>
            </a:r>
            <a:endParaRPr lang="en-US" altLang="en-US" sz="1600" b="1" dirty="0">
              <a:solidFill>
                <a:srgbClr val="002060"/>
              </a:solidFill>
            </a:endParaRPr>
          </a:p>
        </p:txBody>
      </p:sp>
      <p:sp>
        <p:nvSpPr>
          <p:cNvPr id="2" name="Rectangle 1"/>
          <p:cNvSpPr/>
          <p:nvPr/>
        </p:nvSpPr>
        <p:spPr>
          <a:xfrm>
            <a:off x="2604692" y="1181844"/>
            <a:ext cx="4208203" cy="430887"/>
          </a:xfrm>
          <a:prstGeom prst="rect">
            <a:avLst/>
          </a:prstGeom>
          <a:noFill/>
        </p:spPr>
        <p:txBody>
          <a:bodyPr wrap="none">
            <a:spAutoFit/>
          </a:bodyPr>
          <a:lstStyle/>
          <a:p>
            <a:pPr algn="ctr" fontAlgn="base">
              <a:spcBef>
                <a:spcPct val="0"/>
              </a:spcBef>
              <a:spcAft>
                <a:spcPct val="0"/>
              </a:spcAft>
              <a:defRPr/>
            </a:pPr>
            <a:r>
              <a:rPr lang="en-US" sz="2200" b="1" dirty="0">
                <a:ln w="1905"/>
                <a:solidFill>
                  <a:srgbClr val="FF0000"/>
                </a:solidFill>
                <a:effectLst>
                  <a:innerShdw blurRad="69850" dist="43180" dir="5400000">
                    <a:srgbClr val="000000">
                      <a:alpha val="65000"/>
                    </a:srgbClr>
                  </a:innerShdw>
                </a:effectLst>
              </a:rPr>
              <a:t>Lĩnh vực phát triển nhận thức</a:t>
            </a:r>
          </a:p>
        </p:txBody>
      </p:sp>
      <p:pic>
        <p:nvPicPr>
          <p:cNvPr id="4101" name="Picture 4"/>
          <p:cNvPicPr>
            <a:picLocks noChangeAspect="1"/>
          </p:cNvPicPr>
          <p:nvPr/>
        </p:nvPicPr>
        <p:blipFill>
          <a:blip r:embed="rId5">
            <a:extLst>
              <a:ext uri="{28A0092B-C50C-407E-A947-70E740481C1C}">
                <a14:useLocalDpi xmlns:a14="http://schemas.microsoft.com/office/drawing/2010/main" val="0"/>
              </a:ext>
            </a:extLst>
          </a:blip>
          <a:srcRect t="54866"/>
          <a:stretch>
            <a:fillRect/>
          </a:stretch>
        </p:blipFill>
        <p:spPr bwMode="auto">
          <a:xfrm>
            <a:off x="0" y="3962400"/>
            <a:ext cx="9144000" cy="289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177800"/>
            <a:ext cx="609600" cy="609600"/>
          </a:xfrm>
          <a:prstGeom prst="rect">
            <a:avLst/>
          </a:prstGeom>
        </p:spPr>
      </p:pic>
      <p:sp>
        <p:nvSpPr>
          <p:cNvPr id="7" name="Rectangle 6"/>
          <p:cNvSpPr/>
          <p:nvPr/>
        </p:nvSpPr>
        <p:spPr>
          <a:xfrm>
            <a:off x="3188986" y="157803"/>
            <a:ext cx="3039614" cy="584775"/>
          </a:xfrm>
          <a:prstGeom prst="rect">
            <a:avLst/>
          </a:prstGeom>
          <a:noFill/>
        </p:spPr>
        <p:txBody>
          <a:bodyPr wrap="none">
            <a:spAutoFit/>
          </a:bodyPr>
          <a:lstStyle/>
          <a:p>
            <a:pPr algn="ctr" fontAlgn="base">
              <a:spcBef>
                <a:spcPct val="0"/>
              </a:spcBef>
              <a:spcAft>
                <a:spcPct val="0"/>
              </a:spcAft>
              <a:defRPr/>
            </a:pPr>
            <a:r>
              <a:rPr lang="en-US" sz="16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UBND QUẬN LONG BIÊN</a:t>
            </a:r>
          </a:p>
          <a:p>
            <a:pPr algn="ctr" fontAlgn="base">
              <a:spcBef>
                <a:spcPct val="0"/>
              </a:spcBef>
              <a:spcAft>
                <a:spcPct val="0"/>
              </a:spcAft>
              <a:defRPr/>
            </a:pPr>
            <a:r>
              <a:rPr lang="en-US" sz="16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TRƯỜNG MẦM NON SƠN CA</a:t>
            </a:r>
            <a:endParaRPr lang="en-US" sz="16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49175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par>
                          <p:cTn id="15" fill="hold">
                            <p:stCondLst>
                              <p:cond delay="1500"/>
                            </p:stCondLst>
                            <p:childTnLst>
                              <p:par>
                                <p:cTn id="16" presetID="26" presetClass="entr" presetSubtype="0" fill="hold" nodeType="afterEffect">
                                  <p:stCondLst>
                                    <p:cond delay="0"/>
                                  </p:stCondLst>
                                  <p:childTnLst>
                                    <p:set>
                                      <p:cBhvr>
                                        <p:cTn id="17" dur="1" fill="hold">
                                          <p:stCondLst>
                                            <p:cond delay="0"/>
                                          </p:stCondLst>
                                        </p:cTn>
                                        <p:tgtEl>
                                          <p:spTgt spid="4101"/>
                                        </p:tgtEl>
                                        <p:attrNameLst>
                                          <p:attrName>style.visibility</p:attrName>
                                        </p:attrNameLst>
                                      </p:cBhvr>
                                      <p:to>
                                        <p:strVal val="visible"/>
                                      </p:to>
                                    </p:set>
                                    <p:animEffect transition="in" filter="wipe(down)">
                                      <p:cBhvr>
                                        <p:cTn id="18" dur="580">
                                          <p:stCondLst>
                                            <p:cond delay="0"/>
                                          </p:stCondLst>
                                        </p:cTn>
                                        <p:tgtEl>
                                          <p:spTgt spid="4101"/>
                                        </p:tgtEl>
                                      </p:cBhvr>
                                    </p:animEffect>
                                    <p:anim calcmode="lin" valueType="num">
                                      <p:cBhvr>
                                        <p:cTn id="19"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24" dur="26">
                                          <p:stCondLst>
                                            <p:cond delay="650"/>
                                          </p:stCondLst>
                                        </p:cTn>
                                        <p:tgtEl>
                                          <p:spTgt spid="4101"/>
                                        </p:tgtEl>
                                      </p:cBhvr>
                                      <p:to x="100000" y="60000"/>
                                    </p:animScale>
                                    <p:animScale>
                                      <p:cBhvr>
                                        <p:cTn id="25" dur="166" decel="50000">
                                          <p:stCondLst>
                                            <p:cond delay="676"/>
                                          </p:stCondLst>
                                        </p:cTn>
                                        <p:tgtEl>
                                          <p:spTgt spid="4101"/>
                                        </p:tgtEl>
                                      </p:cBhvr>
                                      <p:to x="100000" y="100000"/>
                                    </p:animScale>
                                    <p:animScale>
                                      <p:cBhvr>
                                        <p:cTn id="26" dur="26">
                                          <p:stCondLst>
                                            <p:cond delay="1312"/>
                                          </p:stCondLst>
                                        </p:cTn>
                                        <p:tgtEl>
                                          <p:spTgt spid="4101"/>
                                        </p:tgtEl>
                                      </p:cBhvr>
                                      <p:to x="100000" y="80000"/>
                                    </p:animScale>
                                    <p:animScale>
                                      <p:cBhvr>
                                        <p:cTn id="27" dur="166" decel="50000">
                                          <p:stCondLst>
                                            <p:cond delay="1338"/>
                                          </p:stCondLst>
                                        </p:cTn>
                                        <p:tgtEl>
                                          <p:spTgt spid="4101"/>
                                        </p:tgtEl>
                                      </p:cBhvr>
                                      <p:to x="100000" y="100000"/>
                                    </p:animScale>
                                    <p:animScale>
                                      <p:cBhvr>
                                        <p:cTn id="28" dur="26">
                                          <p:stCondLst>
                                            <p:cond delay="1642"/>
                                          </p:stCondLst>
                                        </p:cTn>
                                        <p:tgtEl>
                                          <p:spTgt spid="4101"/>
                                        </p:tgtEl>
                                      </p:cBhvr>
                                      <p:to x="100000" y="90000"/>
                                    </p:animScale>
                                    <p:animScale>
                                      <p:cBhvr>
                                        <p:cTn id="29" dur="166" decel="50000">
                                          <p:stCondLst>
                                            <p:cond delay="1668"/>
                                          </p:stCondLst>
                                        </p:cTn>
                                        <p:tgtEl>
                                          <p:spTgt spid="4101"/>
                                        </p:tgtEl>
                                      </p:cBhvr>
                                      <p:to x="100000" y="100000"/>
                                    </p:animScale>
                                    <p:animScale>
                                      <p:cBhvr>
                                        <p:cTn id="30" dur="26">
                                          <p:stCondLst>
                                            <p:cond delay="1808"/>
                                          </p:stCondLst>
                                        </p:cTn>
                                        <p:tgtEl>
                                          <p:spTgt spid="4101"/>
                                        </p:tgtEl>
                                      </p:cBhvr>
                                      <p:to x="100000" y="95000"/>
                                    </p:animScale>
                                    <p:animScale>
                                      <p:cBhvr>
                                        <p:cTn id="31" dur="166" decel="50000">
                                          <p:stCondLst>
                                            <p:cond delay="1834"/>
                                          </p:stCondLst>
                                        </p:cTn>
                                        <p:tgtEl>
                                          <p:spTgt spid="4101"/>
                                        </p:tgtEl>
                                      </p:cBhvr>
                                      <p:to x="100000" y="100000"/>
                                    </p:animScale>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25741" fill="hold"/>
                                        <p:tgtEl>
                                          <p:spTgt spid="3"/>
                                        </p:tgtEl>
                                      </p:cBhvr>
                                    </p:cmd>
                                  </p:childTnLst>
                                </p:cTn>
                              </p:par>
                            </p:childTnLst>
                          </p:cTn>
                        </p:par>
                      </p:childTnLst>
                    </p:cTn>
                  </p:par>
                </p:childTnLst>
              </p:cTn>
              <p:nextCondLst>
                <p:cond evt="onClick" delay="0">
                  <p:tgtEl>
                    <p:spTgt spid="3"/>
                  </p:tgtEl>
                </p:cond>
              </p:nextCondLst>
            </p:seq>
            <p:audio>
              <p:cMediaNode vol="80000">
                <p:cTn id="41"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57200" y="304800"/>
            <a:ext cx="609600" cy="609600"/>
          </a:xfrm>
          <a:prstGeom prst="rect">
            <a:avLst/>
          </a:prstGeom>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6"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14"/>
          <p:cNvSpPr txBox="1">
            <a:spLocks noChangeArrowheads="1"/>
          </p:cNvSpPr>
          <p:nvPr/>
        </p:nvSpPr>
        <p:spPr bwMode="auto">
          <a:xfrm>
            <a:off x="692150" y="1377949"/>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dirty="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dirty="0" err="1">
                <a:solidFill>
                  <a:srgbClr val="0000FF"/>
                </a:solidFill>
                <a:latin typeface="Times New Roman" pitchFamily="18" charset="0"/>
              </a:rPr>
              <a:t>Tết</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trung</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thu</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là</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ngày</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lễ</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dành</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cho</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ai</a:t>
            </a:r>
            <a:r>
              <a:rPr lang="en-US" altLang="en-US" sz="4800" dirty="0">
                <a:solidFill>
                  <a:srgbClr val="0000FF"/>
                </a:solidFill>
                <a:latin typeface="Times New Roman" pitchFamily="18" charset="0"/>
              </a:rPr>
              <a:t>?</a:t>
            </a:r>
          </a:p>
          <a:p>
            <a:pPr algn="ctr" eaLnBrk="1" fontAlgn="base" hangingPunct="1">
              <a:spcBef>
                <a:spcPct val="50000"/>
              </a:spcBef>
              <a:spcAft>
                <a:spcPct val="0"/>
              </a:spcAft>
              <a:buFontTx/>
              <a:buNone/>
            </a:pPr>
            <a:endParaRPr lang="en-US" altLang="en-US" sz="4800" dirty="0">
              <a:solidFill>
                <a:srgbClr val="0000FF"/>
              </a:solidFill>
              <a:latin typeface="Times New Roman" pitchFamily="18" charset="0"/>
            </a:endParaRPr>
          </a:p>
        </p:txBody>
      </p:sp>
      <p:pic>
        <p:nvPicPr>
          <p:cNvPr id="2" name="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267200" y="3124200"/>
            <a:ext cx="609600" cy="609600"/>
          </a:xfrm>
          <a:prstGeom prst="rect">
            <a:avLst/>
          </a:prstGeom>
        </p:spPr>
      </p:pic>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pic>
        <p:nvPicPr>
          <p:cNvPr id="2" name="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57200" y="24618"/>
            <a:ext cx="609600" cy="609600"/>
          </a:xfrm>
          <a:prstGeom prst="rect">
            <a:avLst/>
          </a:prstGeom>
        </p:spPr>
      </p:pic>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6"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14"/>
          <p:cNvSpPr txBox="1">
            <a:spLocks noChangeArrowheads="1"/>
          </p:cNvSpPr>
          <p:nvPr/>
        </p:nvSpPr>
        <p:spPr bwMode="auto">
          <a:xfrm>
            <a:off x="692150" y="1299369"/>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dirty="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dirty="0" err="1">
                <a:solidFill>
                  <a:srgbClr val="0000FF"/>
                </a:solidFill>
                <a:latin typeface="Times New Roman" pitchFamily="18" charset="0"/>
              </a:rPr>
              <a:t>Tết</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trung</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thu</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thường</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có</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những</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đồ</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chơi</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nào</a:t>
            </a:r>
            <a:r>
              <a:rPr lang="en-US" altLang="en-US" sz="4800" dirty="0">
                <a:solidFill>
                  <a:srgbClr val="0000FF"/>
                </a:solidFill>
                <a:latin typeface="Times New Roman" pitchFamily="18" charset="0"/>
              </a:rPr>
              <a:t>?</a:t>
            </a:r>
          </a:p>
          <a:p>
            <a:pPr algn="ctr" eaLnBrk="1" fontAlgn="base" hangingPunct="1">
              <a:spcBef>
                <a:spcPct val="50000"/>
              </a:spcBef>
              <a:spcAft>
                <a:spcPct val="0"/>
              </a:spcAft>
              <a:buFontTx/>
              <a:buNone/>
            </a:pPr>
            <a:endParaRPr lang="en-US" altLang="en-US" sz="4800" dirty="0">
              <a:solidFill>
                <a:srgbClr val="0000FF"/>
              </a:solidFill>
              <a:latin typeface="Times New Roman" pitchFamily="18" charset="0"/>
            </a:endParaRPr>
          </a:p>
        </p:txBody>
      </p:sp>
      <p:pic>
        <p:nvPicPr>
          <p:cNvPr id="2" name="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18038" y="271523"/>
            <a:ext cx="609600" cy="609600"/>
          </a:xfrm>
          <a:prstGeom prst="rect">
            <a:avLst/>
          </a:prstGeom>
        </p:spPr>
      </p:pic>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4 đú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 y="381000"/>
            <a:ext cx="609600" cy="609600"/>
          </a:xfrm>
          <a:prstGeom prst="rect">
            <a:avLst/>
          </a:prstGeom>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991"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04800" y="176212"/>
            <a:ext cx="9753600" cy="6505575"/>
          </a:xfrm>
          <a:prstGeom prst="rect">
            <a:avLst/>
          </a:prstGeom>
        </p:spPr>
      </p:pic>
      <p:pic>
        <p:nvPicPr>
          <p:cNvPr id="3"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6" y="381000"/>
            <a:ext cx="609600" cy="609600"/>
          </a:xfrm>
          <a:prstGeom prst="rect">
            <a:avLst/>
          </a:prstGeom>
        </p:spPr>
      </p:pic>
    </p:spTree>
    <p:extLst>
      <p:ext uri="{BB962C8B-B14F-4D97-AF65-F5344CB8AC3E}">
        <p14:creationId xmlns:p14="http://schemas.microsoft.com/office/powerpoint/2010/main" val="486142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625" y="0"/>
            <a:ext cx="9048750" cy="6858000"/>
          </a:xfrm>
          <a:prstGeom prst="rect">
            <a:avLst/>
          </a:prstGeom>
        </p:spPr>
      </p:pic>
      <p:pic>
        <p:nvPicPr>
          <p:cNvPr id="3" nam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228600"/>
            <a:ext cx="609600" cy="609600"/>
          </a:xfrm>
          <a:prstGeom prst="rect">
            <a:avLst/>
          </a:prstGeom>
        </p:spPr>
      </p:pic>
    </p:spTree>
    <p:extLst>
      <p:ext uri="{BB962C8B-B14F-4D97-AF65-F5344CB8AC3E}">
        <p14:creationId xmlns:p14="http://schemas.microsoft.com/office/powerpoint/2010/main" val="1021032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51"/>
            <a:ext cx="9144000" cy="6847449"/>
          </a:xfrm>
          <a:prstGeom prst="rect">
            <a:avLst/>
          </a:prstGeom>
          <a:noFill/>
          <a:extLst>
            <a:ext uri="{909E8E84-426E-40DD-AFC4-6F175D3DCCD1}">
              <a14:hiddenFill xmlns:a14="http://schemas.microsoft.com/office/drawing/2010/main">
                <a:solidFill>
                  <a:srgbClr val="FFFFFF"/>
                </a:solidFill>
              </a14:hiddenFill>
            </a:ext>
          </a:extLst>
        </p:spPr>
      </p:pic>
      <p:pic>
        <p:nvPicPr>
          <p:cNvPr id="2" nam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152400"/>
            <a:ext cx="609600" cy="609600"/>
          </a:xfrm>
          <a:prstGeom prst="rect">
            <a:avLst/>
          </a:prstGeom>
        </p:spPr>
      </p:pic>
    </p:spTree>
    <p:extLst>
      <p:ext uri="{BB962C8B-B14F-4D97-AF65-F5344CB8AC3E}">
        <p14:creationId xmlns:p14="http://schemas.microsoft.com/office/powerpoint/2010/main" val="2772111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pic>
        <p:nvPicPr>
          <p:cNvPr id="3" nam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152400"/>
            <a:ext cx="609600" cy="609600"/>
          </a:xfrm>
          <a:prstGeom prst="rect">
            <a:avLst/>
          </a:prstGeom>
        </p:spPr>
      </p:pic>
    </p:spTree>
    <p:extLst>
      <p:ext uri="{BB962C8B-B14F-4D97-AF65-F5344CB8AC3E}">
        <p14:creationId xmlns:p14="http://schemas.microsoft.com/office/powerpoint/2010/main" val="821718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14"/>
          <p:cNvSpPr txBox="1">
            <a:spLocks noChangeArrowheads="1"/>
          </p:cNvSpPr>
          <p:nvPr/>
        </p:nvSpPr>
        <p:spPr bwMode="auto">
          <a:xfrm>
            <a:off x="692150" y="2209226"/>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dirty="0" err="1">
                <a:solidFill>
                  <a:srgbClr val="0000FF"/>
                </a:solidFill>
                <a:latin typeface="Times New Roman" pitchFamily="18" charset="0"/>
              </a:rPr>
              <a:t>Bánh</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gì</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chỉ</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có</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vào</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ngày</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tết</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trung</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thu</a:t>
            </a:r>
            <a:r>
              <a:rPr lang="en-US" altLang="en-US" sz="3600" dirty="0">
                <a:solidFill>
                  <a:srgbClr val="0000FF"/>
                </a:solidFill>
                <a:latin typeface="Times New Roman" pitchFamily="18" charset="0"/>
              </a:rPr>
              <a:t>?</a:t>
            </a:r>
          </a:p>
          <a:p>
            <a:pPr algn="ctr" eaLnBrk="1" fontAlgn="base" hangingPunct="1">
              <a:spcBef>
                <a:spcPct val="50000"/>
              </a:spcBef>
              <a:spcAft>
                <a:spcPct val="0"/>
              </a:spcAft>
              <a:buFontTx/>
              <a:buNone/>
            </a:pPr>
            <a:r>
              <a:rPr lang="en-US" altLang="en-US" sz="3600" dirty="0">
                <a:solidFill>
                  <a:srgbClr val="0000FF"/>
                </a:solidFill>
                <a:latin typeface="Times New Roman" pitchFamily="18" charset="0"/>
              </a:rPr>
              <a:t>Con </a:t>
            </a:r>
            <a:r>
              <a:rPr lang="en-US" altLang="en-US" sz="3600" dirty="0" err="1">
                <a:solidFill>
                  <a:srgbClr val="0000FF"/>
                </a:solidFill>
                <a:latin typeface="Times New Roman" pitchFamily="18" charset="0"/>
              </a:rPr>
              <a:t>thấy</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loại</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quả</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nào</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thường</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bày</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trong</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mâm</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cỗ</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trung</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thu</a:t>
            </a:r>
            <a:r>
              <a:rPr lang="en-US" altLang="en-US" sz="3600" dirty="0">
                <a:solidFill>
                  <a:srgbClr val="0000FF"/>
                </a:solidFill>
                <a:latin typeface="Times New Roman" pitchFamily="18" charset="0"/>
              </a:rPr>
              <a:t>?</a:t>
            </a:r>
          </a:p>
          <a:p>
            <a:pPr algn="ctr" eaLnBrk="1" fontAlgn="base" hangingPunct="1">
              <a:spcBef>
                <a:spcPct val="50000"/>
              </a:spcBef>
              <a:spcAft>
                <a:spcPct val="0"/>
              </a:spcAft>
              <a:buFontTx/>
              <a:buNone/>
            </a:pPr>
            <a:endParaRPr lang="en-US" altLang="en-US" sz="4800" dirty="0">
              <a:solidFill>
                <a:srgbClr val="0000FF"/>
              </a:solidFill>
              <a:latin typeface="Times New Roman" pitchFamily="18" charset="0"/>
            </a:endParaRPr>
          </a:p>
        </p:txBody>
      </p:sp>
      <p:pic>
        <p:nvPicPr>
          <p:cNvPr id="2" name="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95400" y="602102"/>
            <a:ext cx="609600" cy="609600"/>
          </a:xfrm>
          <a:prstGeom prst="rect">
            <a:avLst/>
          </a:prstGeom>
        </p:spPr>
      </p:pic>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dirty="0" err="1">
                <a:solidFill>
                  <a:srgbClr val="C00000"/>
                </a:solidFill>
                <a:latin typeface="Times New Roman" pitchFamily="18" charset="0"/>
              </a:rPr>
              <a:t>Mục</a:t>
            </a:r>
            <a:r>
              <a:rPr lang="en-US" altLang="en-US" sz="4400" b="1" dirty="0">
                <a:solidFill>
                  <a:srgbClr val="C00000"/>
                </a:solidFill>
                <a:latin typeface="Times New Roman" pitchFamily="18" charset="0"/>
              </a:rPr>
              <a:t> </a:t>
            </a:r>
            <a:r>
              <a:rPr lang="en-US" altLang="en-US" sz="4400" b="1" dirty="0" err="1">
                <a:solidFill>
                  <a:srgbClr val="C00000"/>
                </a:solidFill>
                <a:latin typeface="Times New Roman" pitchFamily="18" charset="0"/>
              </a:rPr>
              <a:t>đích</a:t>
            </a:r>
            <a:r>
              <a:rPr lang="en-US" altLang="en-US" sz="4400" b="1" dirty="0">
                <a:solidFill>
                  <a:srgbClr val="C00000"/>
                </a:solidFill>
                <a:latin typeface="Times New Roman" pitchFamily="18" charset="0"/>
              </a:rPr>
              <a:t> – </a:t>
            </a:r>
            <a:r>
              <a:rPr lang="en-US" altLang="en-US" sz="4400" b="1" dirty="0" err="1">
                <a:solidFill>
                  <a:srgbClr val="C00000"/>
                </a:solidFill>
                <a:latin typeface="Times New Roman" pitchFamily="18" charset="0"/>
              </a:rPr>
              <a:t>yêu</a:t>
            </a:r>
            <a:r>
              <a:rPr lang="en-US" altLang="en-US" sz="4400" b="1" dirty="0">
                <a:solidFill>
                  <a:srgbClr val="C00000"/>
                </a:solidFill>
                <a:latin typeface="Times New Roman" pitchFamily="18" charset="0"/>
              </a:rPr>
              <a:t> </a:t>
            </a:r>
            <a:r>
              <a:rPr lang="en-US" altLang="en-US" sz="4400" b="1" dirty="0" err="1">
                <a:solidFill>
                  <a:srgbClr val="C00000"/>
                </a:solidFill>
                <a:latin typeface="Times New Roman" pitchFamily="18" charset="0"/>
              </a:rPr>
              <a:t>cầu</a:t>
            </a:r>
            <a:endParaRPr lang="en-US" altLang="en-US" sz="4400" b="1" dirty="0">
              <a:solidFill>
                <a:srgbClr val="C00000"/>
              </a:solidFill>
              <a:latin typeface="Times New Roman" pitchFamily="18" charset="0"/>
            </a:endParaRPr>
          </a:p>
        </p:txBody>
      </p:sp>
      <p:sp>
        <p:nvSpPr>
          <p:cNvPr id="5124" name="Text Box 23"/>
          <p:cNvSpPr txBox="1">
            <a:spLocks noChangeArrowheads="1"/>
          </p:cNvSpPr>
          <p:nvPr/>
        </p:nvSpPr>
        <p:spPr bwMode="auto">
          <a:xfrm>
            <a:off x="838200" y="13716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dirty="0">
                <a:solidFill>
                  <a:srgbClr val="0000FF"/>
                </a:solidFill>
                <a:latin typeface="Times New Roman" pitchFamily="18" charset="0"/>
              </a:rPr>
              <a:t>1.Kiến </a:t>
            </a:r>
            <a:r>
              <a:rPr lang="en-US" altLang="en-US" sz="2000" b="1" dirty="0" err="1">
                <a:solidFill>
                  <a:srgbClr val="0000FF"/>
                </a:solidFill>
                <a:latin typeface="Times New Roman" pitchFamily="18" charset="0"/>
              </a:rPr>
              <a:t>thức</a:t>
            </a:r>
            <a:r>
              <a:rPr lang="en-US" altLang="en-US" sz="2000" b="1" dirty="0">
                <a:solidFill>
                  <a:srgbClr val="0000FF"/>
                </a:solidFill>
                <a:latin typeface="Times New Roman" pitchFamily="18" charset="0"/>
              </a:rPr>
              <a:t>: </a:t>
            </a:r>
          </a:p>
          <a:p>
            <a:pPr eaLnBrk="1" fontAlgn="base" hangingPunct="1">
              <a:spcBef>
                <a:spcPct val="0"/>
              </a:spcBef>
              <a:spcAft>
                <a:spcPct val="0"/>
              </a:spcAft>
              <a:buFontTx/>
              <a:buChar char="-"/>
            </a:pP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Trẻ</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hiểu</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được</a:t>
            </a:r>
            <a:r>
              <a:rPr lang="en-US" altLang="en-US" sz="2000" dirty="0">
                <a:solidFill>
                  <a:srgbClr val="0000FF"/>
                </a:solidFill>
                <a:latin typeface="Times New Roman" pitchFamily="18" charset="0"/>
              </a:rPr>
              <a:t> ý </a:t>
            </a:r>
            <a:r>
              <a:rPr lang="en-US" altLang="en-US" sz="2000" dirty="0" err="1">
                <a:solidFill>
                  <a:srgbClr val="0000FF"/>
                </a:solidFill>
                <a:latin typeface="Times New Roman" pitchFamily="18" charset="0"/>
              </a:rPr>
              <a:t>nghĩa</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của</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ngày</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tết</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trung</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thu</a:t>
            </a:r>
            <a:r>
              <a:rPr lang="en-US" altLang="en-US" sz="2000" dirty="0">
                <a:solidFill>
                  <a:srgbClr val="0000FF"/>
                </a:solidFill>
                <a:latin typeface="Times New Roman" pitchFamily="18" charset="0"/>
              </a:rPr>
              <a:t>.</a:t>
            </a:r>
          </a:p>
          <a:p>
            <a:pPr eaLnBrk="1" fontAlgn="base" hangingPunct="1">
              <a:spcBef>
                <a:spcPct val="0"/>
              </a:spcBef>
              <a:spcAft>
                <a:spcPct val="0"/>
              </a:spcAft>
              <a:buFontTx/>
              <a:buChar char="-"/>
            </a:pP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Trẻ</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biết</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một</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số</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đặc</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điểm</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đặc</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trưng</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của</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ngày</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tết</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trung</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thu</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Có</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mâm</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ngũ</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quả,có</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đèn</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ông</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sao</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được</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phá</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cỗ</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xem</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múa</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sư</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tử</a:t>
            </a:r>
            <a:r>
              <a:rPr lang="en-US" altLang="en-US" sz="2000" dirty="0">
                <a:solidFill>
                  <a:srgbClr val="0000FF"/>
                </a:solidFill>
                <a:latin typeface="Times New Roman" pitchFamily="18" charset="0"/>
              </a:rPr>
              <a:t>.</a:t>
            </a:r>
          </a:p>
          <a:p>
            <a:pPr eaLnBrk="1" fontAlgn="base" hangingPunct="1">
              <a:spcBef>
                <a:spcPct val="0"/>
              </a:spcBef>
              <a:spcAft>
                <a:spcPct val="0"/>
              </a:spcAft>
              <a:buFontTx/>
              <a:buNone/>
            </a:pPr>
            <a:r>
              <a:rPr lang="en-US" altLang="en-US" sz="2000" b="1" dirty="0">
                <a:solidFill>
                  <a:srgbClr val="0000FF"/>
                </a:solidFill>
                <a:latin typeface="Times New Roman" pitchFamily="18" charset="0"/>
              </a:rPr>
              <a:t>2. </a:t>
            </a:r>
            <a:r>
              <a:rPr lang="en-US" altLang="en-US" sz="2000" b="1" dirty="0" err="1">
                <a:solidFill>
                  <a:srgbClr val="0000FF"/>
                </a:solidFill>
                <a:latin typeface="Times New Roman" pitchFamily="18" charset="0"/>
              </a:rPr>
              <a:t>Kỹ</a:t>
            </a:r>
            <a:r>
              <a:rPr lang="en-US" altLang="en-US" sz="2000" b="1" dirty="0">
                <a:solidFill>
                  <a:srgbClr val="0000FF"/>
                </a:solidFill>
                <a:latin typeface="Times New Roman" pitchFamily="18" charset="0"/>
              </a:rPr>
              <a:t> </a:t>
            </a:r>
            <a:r>
              <a:rPr lang="en-US" altLang="en-US" sz="2000" b="1" dirty="0" err="1">
                <a:solidFill>
                  <a:srgbClr val="0000FF"/>
                </a:solidFill>
                <a:latin typeface="Times New Roman" pitchFamily="18" charset="0"/>
              </a:rPr>
              <a:t>năng</a:t>
            </a:r>
            <a:r>
              <a:rPr lang="en-US" altLang="en-US" sz="2000" b="1" dirty="0">
                <a:solidFill>
                  <a:srgbClr val="0000FF"/>
                </a:solidFill>
                <a:latin typeface="Times New Roman" pitchFamily="18" charset="0"/>
              </a:rPr>
              <a:t>: </a:t>
            </a:r>
          </a:p>
          <a:p>
            <a:pPr eaLnBrk="1" fontAlgn="base" hangingPunct="1">
              <a:spcBef>
                <a:spcPct val="0"/>
              </a:spcBef>
              <a:spcAft>
                <a:spcPct val="0"/>
              </a:spcAft>
              <a:buFontTx/>
              <a:buChar char="-"/>
            </a:pP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Trẻ</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kể</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tên</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một</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số</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đồ</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chơi</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món</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ăn</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một</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số</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hoạt</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động</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trong</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ngày</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tết</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trung</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thu</a:t>
            </a:r>
            <a:r>
              <a:rPr lang="en-US" altLang="en-US" sz="2000" dirty="0">
                <a:solidFill>
                  <a:srgbClr val="0000FF"/>
                </a:solidFill>
                <a:latin typeface="Times New Roman" pitchFamily="18" charset="0"/>
              </a:rPr>
              <a:t>.</a:t>
            </a:r>
          </a:p>
          <a:p>
            <a:pPr eaLnBrk="1" fontAlgn="base" hangingPunct="1">
              <a:spcBef>
                <a:spcPct val="0"/>
              </a:spcBef>
              <a:spcAft>
                <a:spcPct val="0"/>
              </a:spcAft>
              <a:buFontTx/>
              <a:buChar char="-"/>
            </a:pP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Trẻ</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trả</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lời</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các</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câu</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hỏi</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của</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cô</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rõ</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ràng</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mạch</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lạc</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đủ</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câu</a:t>
            </a:r>
            <a:r>
              <a:rPr lang="en-US" altLang="en-US" sz="2000" dirty="0">
                <a:solidFill>
                  <a:srgbClr val="0000FF"/>
                </a:solidFill>
                <a:latin typeface="Times New Roman" pitchFamily="18" charset="0"/>
              </a:rPr>
              <a:t>.</a:t>
            </a:r>
          </a:p>
          <a:p>
            <a:pPr eaLnBrk="1" fontAlgn="base" hangingPunct="1">
              <a:spcBef>
                <a:spcPct val="0"/>
              </a:spcBef>
              <a:spcAft>
                <a:spcPct val="0"/>
              </a:spcAft>
              <a:buFontTx/>
              <a:buChar char="-"/>
            </a:pP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Trẻ</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chọn</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được</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hình</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ảnh</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về</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ngày</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tết</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trung</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thu</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khi</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chơi</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trò</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chơi</a:t>
            </a:r>
            <a:r>
              <a:rPr lang="en-US" altLang="en-US" sz="2000" dirty="0">
                <a:solidFill>
                  <a:srgbClr val="0000FF"/>
                </a:solidFill>
                <a:latin typeface="Times New Roman" pitchFamily="18" charset="0"/>
              </a:rPr>
              <a:t>.</a:t>
            </a:r>
          </a:p>
          <a:p>
            <a:pPr eaLnBrk="1" fontAlgn="base" hangingPunct="1">
              <a:spcBef>
                <a:spcPct val="0"/>
              </a:spcBef>
              <a:spcAft>
                <a:spcPct val="0"/>
              </a:spcAft>
              <a:buFontTx/>
              <a:buNone/>
            </a:pPr>
            <a:r>
              <a:rPr lang="en-US" altLang="en-US" sz="2000" b="1" dirty="0">
                <a:solidFill>
                  <a:srgbClr val="0000FF"/>
                </a:solidFill>
                <a:latin typeface="Times New Roman" pitchFamily="18" charset="0"/>
              </a:rPr>
              <a:t>3. </a:t>
            </a:r>
            <a:r>
              <a:rPr lang="en-US" altLang="en-US" sz="2000" b="1" dirty="0" err="1">
                <a:solidFill>
                  <a:srgbClr val="0000FF"/>
                </a:solidFill>
                <a:latin typeface="Times New Roman" pitchFamily="18" charset="0"/>
              </a:rPr>
              <a:t>Thái</a:t>
            </a:r>
            <a:r>
              <a:rPr lang="en-US" altLang="en-US" sz="2000" b="1" dirty="0">
                <a:solidFill>
                  <a:srgbClr val="0000FF"/>
                </a:solidFill>
                <a:latin typeface="Times New Roman" pitchFamily="18" charset="0"/>
              </a:rPr>
              <a:t> </a:t>
            </a:r>
            <a:r>
              <a:rPr lang="en-US" altLang="en-US" sz="2000" b="1" dirty="0" err="1">
                <a:solidFill>
                  <a:srgbClr val="0000FF"/>
                </a:solidFill>
                <a:latin typeface="Times New Roman" pitchFamily="18" charset="0"/>
              </a:rPr>
              <a:t>độ</a:t>
            </a:r>
            <a:r>
              <a:rPr lang="en-US" altLang="en-US" sz="2000" b="1" dirty="0">
                <a:solidFill>
                  <a:srgbClr val="0000FF"/>
                </a:solidFill>
                <a:latin typeface="Times New Roman" pitchFamily="18" charset="0"/>
              </a:rPr>
              <a:t>:</a:t>
            </a:r>
          </a:p>
          <a:p>
            <a:pPr eaLnBrk="1" fontAlgn="base" hangingPunct="1">
              <a:spcBef>
                <a:spcPct val="0"/>
              </a:spcBef>
              <a:spcAft>
                <a:spcPct val="0"/>
              </a:spcAft>
              <a:buFontTx/>
              <a:buChar char="-"/>
            </a:pP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Trẻ</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ngoan</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ngoãn</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nghe</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theo</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yêu</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cầu</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của</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cô</a:t>
            </a:r>
            <a:r>
              <a:rPr lang="en-US" altLang="en-US" sz="2000" dirty="0">
                <a:solidFill>
                  <a:srgbClr val="0000FF"/>
                </a:solidFill>
                <a:latin typeface="Times New Roman" pitchFamily="18" charset="0"/>
              </a:rPr>
              <a:t>.</a:t>
            </a:r>
          </a:p>
          <a:p>
            <a:pPr eaLnBrk="1" fontAlgn="base" hangingPunct="1">
              <a:spcBef>
                <a:spcPct val="0"/>
              </a:spcBef>
              <a:spcAft>
                <a:spcPct val="0"/>
              </a:spcAft>
              <a:buFontTx/>
              <a:buChar char="-"/>
            </a:pP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Trẻ</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hứng</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thú</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tham</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gia</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hoạt</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động</a:t>
            </a:r>
            <a:r>
              <a:rPr lang="en-US" altLang="en-US" sz="2000" dirty="0">
                <a:solidFill>
                  <a:srgbClr val="0000FF"/>
                </a:solidFill>
                <a:latin typeface="Times New Roman" pitchFamily="18" charset="0"/>
              </a:rPr>
              <a:t>.</a:t>
            </a:r>
          </a:p>
          <a:p>
            <a:pPr eaLnBrk="1" fontAlgn="base" hangingPunct="1">
              <a:spcBef>
                <a:spcPct val="0"/>
              </a:spcBef>
              <a:spcAft>
                <a:spcPct val="0"/>
              </a:spcAft>
              <a:buFontTx/>
              <a:buNone/>
            </a:pP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Giáo</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dục</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trẻ</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biết</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cách</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giữ</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gìn</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các</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đồ</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dùng</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đồ</a:t>
            </a:r>
            <a:r>
              <a:rPr lang="en-US" altLang="en-US" sz="2000" dirty="0">
                <a:solidFill>
                  <a:srgbClr val="0000FF"/>
                </a:solidFill>
                <a:latin typeface="Times New Roman" pitchFamily="18" charset="0"/>
              </a:rPr>
              <a:t> </a:t>
            </a:r>
            <a:r>
              <a:rPr lang="en-US" altLang="en-US" sz="2000" dirty="0" err="1">
                <a:solidFill>
                  <a:srgbClr val="0000FF"/>
                </a:solidFill>
                <a:latin typeface="Times New Roman" pitchFamily="18" charset="0"/>
              </a:rPr>
              <a:t>chơi</a:t>
            </a:r>
            <a:r>
              <a:rPr lang="en-US" altLang="en-US" sz="2000" dirty="0">
                <a:solidFill>
                  <a:srgbClr val="0000FF"/>
                </a:solidFill>
                <a:latin typeface="Times New Roman" pitchFamily="18" charset="0"/>
              </a:rPr>
              <a:t>.</a:t>
            </a:r>
          </a:p>
        </p:txBody>
      </p:sp>
      <p:pic>
        <p:nvPicPr>
          <p:cNvPr id="2" name="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57212" y="184602"/>
            <a:ext cx="609600" cy="609600"/>
          </a:xfrm>
          <a:prstGeom prst="rect">
            <a:avLst/>
          </a:prstGeom>
        </p:spPr>
      </p:pic>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1000"/>
                                        <p:tgtEl>
                                          <p:spTgt spid="5123"/>
                                        </p:tgtEl>
                                      </p:cBhvr>
                                    </p:animEffect>
                                    <p:anim calcmode="lin" valueType="num">
                                      <p:cBhvr>
                                        <p:cTn id="8" dur="1000" fill="hold"/>
                                        <p:tgtEl>
                                          <p:spTgt spid="5123"/>
                                        </p:tgtEl>
                                        <p:attrNameLst>
                                          <p:attrName>ppt_x</p:attrName>
                                        </p:attrNameLst>
                                      </p:cBhvr>
                                      <p:tavLst>
                                        <p:tav tm="0">
                                          <p:val>
                                            <p:strVal val="#ppt_x"/>
                                          </p:val>
                                        </p:tav>
                                        <p:tav tm="100000">
                                          <p:val>
                                            <p:strVal val="#ppt_x"/>
                                          </p:val>
                                        </p:tav>
                                      </p:tavLst>
                                    </p:anim>
                                    <p:anim calcmode="lin" valueType="num">
                                      <p:cBhvr>
                                        <p:cTn id="9"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barn(inVertical)">
                                      <p:cBhvr>
                                        <p:cTn id="14"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2472"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123" grpId="0"/>
      <p:bldP spid="51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 y="0"/>
            <a:ext cx="4731327" cy="350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7"/>
          <a:srcRect t="27333" b="11333"/>
          <a:stretch/>
        </p:blipFill>
        <p:spPr>
          <a:xfrm>
            <a:off x="3733800" y="3511718"/>
            <a:ext cx="5419578" cy="3324008"/>
          </a:xfrm>
          <a:prstGeom prst="rect">
            <a:avLst/>
          </a:prstGeom>
        </p:spPr>
      </p:pic>
      <p:pic>
        <p:nvPicPr>
          <p:cNvPr id="3" name="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09600" y="5791200"/>
            <a:ext cx="609600" cy="609600"/>
          </a:xfrm>
          <a:prstGeom prst="rect">
            <a:avLst/>
          </a:prstGeom>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1524000" y="2514600"/>
            <a:ext cx="6019800" cy="1200329"/>
          </a:xfrm>
          <a:prstGeom prst="rect">
            <a:avLst/>
          </a:prstGeom>
          <a:noFill/>
        </p:spPr>
        <p:txBody>
          <a:bodyPr wrap="square" rtlCol="0">
            <a:spAutoFit/>
          </a:bodyPr>
          <a:lstStyle/>
          <a:p>
            <a:pPr algn="ctr"/>
            <a:r>
              <a:rPr lang="en-US" sz="3600" dirty="0" err="1" smtClean="0">
                <a:solidFill>
                  <a:srgbClr val="0000FF"/>
                </a:solidFill>
                <a:latin typeface="Times New Roman" panose="02020603050405020304" pitchFamily="18" charset="0"/>
                <a:cs typeface="Times New Roman" panose="02020603050405020304" pitchFamily="18" charset="0"/>
              </a:rPr>
              <a:t>Một</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số</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loại</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quả</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được</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bày</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trong</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mâm</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cỗ</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Trung</a:t>
            </a:r>
            <a:r>
              <a:rPr lang="en-US" sz="3600" dirty="0" smtClean="0">
                <a:solidFill>
                  <a:srgbClr val="0000FF"/>
                </a:solidFill>
                <a:latin typeface="Times New Roman" panose="02020603050405020304" pitchFamily="18" charset="0"/>
                <a:cs typeface="Times New Roman" panose="02020603050405020304" pitchFamily="18" charset="0"/>
              </a:rPr>
              <a:t> Thu</a:t>
            </a:r>
            <a:endParaRPr lang="en-US" sz="36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9743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21">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3557588"/>
            <a:ext cx="609600" cy="609600"/>
          </a:xfrm>
        </p:spPr>
      </p:pic>
      <p:pic>
        <p:nvPicPr>
          <p:cNvPr id="4" name="Picture 3"/>
          <p:cNvPicPr>
            <a:picLocks noChangeAspect="1"/>
          </p:cNvPicPr>
          <p:nvPr/>
        </p:nvPicPr>
        <p:blipFill>
          <a:blip r:embed="rId5"/>
          <a:stretch>
            <a:fillRect/>
          </a:stretch>
        </p:blipFill>
        <p:spPr>
          <a:xfrm>
            <a:off x="23812" y="0"/>
            <a:ext cx="9096375" cy="6858000"/>
          </a:xfrm>
          <a:prstGeom prst="rect">
            <a:avLst/>
          </a:prstGeom>
        </p:spPr>
      </p:pic>
      <p:pic>
        <p:nvPicPr>
          <p:cNvPr id="6" nam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541338"/>
            <a:ext cx="609600" cy="609600"/>
          </a:xfrm>
          <a:prstGeom prst="rect">
            <a:avLst/>
          </a:prstGeom>
        </p:spPr>
      </p:pic>
    </p:spTree>
    <p:extLst>
      <p:ext uri="{BB962C8B-B14F-4D97-AF65-F5344CB8AC3E}">
        <p14:creationId xmlns:p14="http://schemas.microsoft.com/office/powerpoint/2010/main" val="3715310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80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53877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dirty="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dirty="0" err="1">
                <a:solidFill>
                  <a:srgbClr val="0000FF"/>
                </a:solidFill>
                <a:latin typeface="Times New Roman" pitchFamily="18" charset="0"/>
              </a:rPr>
              <a:t>Vào</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ngày</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tết</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trung</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thu</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có</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những</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hoạt</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động</a:t>
            </a:r>
            <a:r>
              <a:rPr lang="en-US" altLang="en-US" sz="4800" dirty="0">
                <a:solidFill>
                  <a:srgbClr val="0000FF"/>
                </a:solidFill>
                <a:latin typeface="Times New Roman" pitchFamily="18" charset="0"/>
              </a:rPr>
              <a:t> </a:t>
            </a:r>
            <a:r>
              <a:rPr lang="en-US" altLang="en-US" sz="4800" dirty="0" err="1">
                <a:solidFill>
                  <a:srgbClr val="0000FF"/>
                </a:solidFill>
                <a:latin typeface="Times New Roman" pitchFamily="18" charset="0"/>
              </a:rPr>
              <a:t>gì</a:t>
            </a:r>
            <a:r>
              <a:rPr lang="en-US" altLang="en-US" sz="4800" dirty="0">
                <a:solidFill>
                  <a:srgbClr val="0000FF"/>
                </a:solidFill>
                <a:latin typeface="Times New Roman" pitchFamily="18" charset="0"/>
              </a:rPr>
              <a:t>?</a:t>
            </a:r>
          </a:p>
          <a:p>
            <a:pPr algn="ctr" eaLnBrk="1" fontAlgn="base" hangingPunct="1">
              <a:spcBef>
                <a:spcPct val="50000"/>
              </a:spcBef>
              <a:spcAft>
                <a:spcPct val="0"/>
              </a:spcAft>
              <a:buFontTx/>
              <a:buNone/>
            </a:pPr>
            <a:endParaRPr lang="en-US" altLang="en-US" sz="4800" dirty="0">
              <a:solidFill>
                <a:srgbClr val="0000FF"/>
              </a:solidFill>
              <a:latin typeface="Times New Roman" pitchFamily="18" charset="0"/>
            </a:endParaRPr>
          </a:p>
        </p:txBody>
      </p:sp>
      <p:pic>
        <p:nvPicPr>
          <p:cNvPr id="2" name="2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43000" y="1238250"/>
            <a:ext cx="609600" cy="609600"/>
          </a:xfrm>
          <a:prstGeom prst="rect">
            <a:avLst/>
          </a:prstGeom>
        </p:spPr>
      </p:pic>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4"/>
          <a:stretch>
            <a:fillRect/>
          </a:stretch>
        </p:blipFill>
        <p:spPr>
          <a:xfrm>
            <a:off x="0" y="0"/>
            <a:ext cx="9144000" cy="6858000"/>
          </a:xfrm>
          <a:prstGeom prst="rect">
            <a:avLst/>
          </a:prstGeom>
        </p:spPr>
      </p:pic>
      <p:pic>
        <p:nvPicPr>
          <p:cNvPr id="2" name="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6019800"/>
            <a:ext cx="609600" cy="609600"/>
          </a:xfrm>
          <a:prstGeom prst="rect">
            <a:avLst/>
          </a:prstGeom>
        </p:spPr>
      </p:pic>
    </p:spTree>
    <p:extLst>
      <p:ext uri="{BB962C8B-B14F-4D97-AF65-F5344CB8AC3E}">
        <p14:creationId xmlns:p14="http://schemas.microsoft.com/office/powerpoint/2010/main" val="13122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623"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4"/>
          <a:stretch>
            <a:fillRect/>
          </a:stretch>
        </p:blipFill>
        <p:spPr>
          <a:xfrm>
            <a:off x="0" y="0"/>
            <a:ext cx="9245318" cy="6858000"/>
          </a:xfrm>
          <a:prstGeom prst="rect">
            <a:avLst/>
          </a:prstGeom>
        </p:spPr>
      </p:pic>
      <p:pic>
        <p:nvPicPr>
          <p:cNvPr id="2" name="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5562600"/>
            <a:ext cx="609600" cy="609600"/>
          </a:xfrm>
          <a:prstGeom prst="rect">
            <a:avLst/>
          </a:prstGeom>
        </p:spPr>
      </p:pic>
    </p:spTree>
    <p:extLst>
      <p:ext uri="{BB962C8B-B14F-4D97-AF65-F5344CB8AC3E}">
        <p14:creationId xmlns:p14="http://schemas.microsoft.com/office/powerpoint/2010/main" val="41939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5754"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0" y="0"/>
            <a:ext cx="9144000" cy="6858000"/>
          </a:xfrm>
          <a:prstGeom prst="rect">
            <a:avLst/>
          </a:prstGeom>
        </p:spPr>
      </p:pic>
      <p:pic>
        <p:nvPicPr>
          <p:cNvPr id="2" name="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5638800"/>
            <a:ext cx="609600" cy="609600"/>
          </a:xfrm>
          <a:prstGeom prst="rect">
            <a:avLst/>
          </a:prstGeom>
        </p:spPr>
      </p:pic>
    </p:spTree>
    <p:extLst>
      <p:ext uri="{BB962C8B-B14F-4D97-AF65-F5344CB8AC3E}">
        <p14:creationId xmlns:p14="http://schemas.microsoft.com/office/powerpoint/2010/main" val="174854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9300"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32657" y="10886"/>
            <a:ext cx="9111343" cy="6847114"/>
          </a:xfrm>
          <a:prstGeom prst="rect">
            <a:avLst/>
          </a:prstGeom>
        </p:spPr>
      </p:pic>
      <p:pic>
        <p:nvPicPr>
          <p:cNvPr id="2" name="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6096000"/>
            <a:ext cx="609600" cy="609600"/>
          </a:xfrm>
          <a:prstGeom prst="rect">
            <a:avLst/>
          </a:prstGeom>
        </p:spPr>
      </p:pic>
    </p:spTree>
    <p:extLst>
      <p:ext uri="{BB962C8B-B14F-4D97-AF65-F5344CB8AC3E}">
        <p14:creationId xmlns:p14="http://schemas.microsoft.com/office/powerpoint/2010/main" val="277030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796"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18"/>
          <p:cNvSpPr txBox="1">
            <a:spLocks noChangeArrowheads="1"/>
          </p:cNvSpPr>
          <p:nvPr/>
        </p:nvSpPr>
        <p:spPr bwMode="auto">
          <a:xfrm>
            <a:off x="1752600" y="12954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dirty="0" err="1">
                <a:solidFill>
                  <a:srgbClr val="C00000"/>
                </a:solidFill>
                <a:latin typeface="Times New Roman" pitchFamily="18" charset="0"/>
              </a:rPr>
              <a:t>Hoạt</a:t>
            </a:r>
            <a:r>
              <a:rPr lang="en-US" altLang="en-US" sz="4800" b="1" dirty="0">
                <a:solidFill>
                  <a:srgbClr val="C00000"/>
                </a:solidFill>
                <a:latin typeface="Times New Roman" pitchFamily="18" charset="0"/>
              </a:rPr>
              <a:t> </a:t>
            </a:r>
            <a:r>
              <a:rPr lang="en-US" altLang="en-US" sz="4800" b="1" dirty="0" err="1">
                <a:solidFill>
                  <a:srgbClr val="C00000"/>
                </a:solidFill>
                <a:latin typeface="Times New Roman" pitchFamily="18" charset="0"/>
              </a:rPr>
              <a:t>động</a:t>
            </a:r>
            <a:r>
              <a:rPr lang="en-US" altLang="en-US" sz="4800" b="1" dirty="0">
                <a:solidFill>
                  <a:srgbClr val="C00000"/>
                </a:solidFill>
                <a:latin typeface="Times New Roman" pitchFamily="18" charset="0"/>
              </a:rPr>
              <a:t> 1:</a:t>
            </a:r>
            <a:r>
              <a:rPr lang="en-US" altLang="en-US" sz="4800" dirty="0">
                <a:solidFill>
                  <a:srgbClr val="C00000"/>
                </a:solidFill>
                <a:latin typeface="Times New Roman" pitchFamily="18" charset="0"/>
              </a:rPr>
              <a:t> </a:t>
            </a:r>
          </a:p>
          <a:p>
            <a:pPr eaLnBrk="1" fontAlgn="base" hangingPunct="1">
              <a:spcBef>
                <a:spcPct val="50000"/>
              </a:spcBef>
              <a:spcAft>
                <a:spcPct val="0"/>
              </a:spcAft>
              <a:buFontTx/>
              <a:buNone/>
            </a:pPr>
            <a:r>
              <a:rPr lang="en-US" altLang="en-US" sz="4000" dirty="0">
                <a:solidFill>
                  <a:srgbClr val="0000FF"/>
                </a:solidFill>
                <a:latin typeface="Times New Roman" pitchFamily="18" charset="0"/>
              </a:rPr>
              <a:t>      </a:t>
            </a:r>
            <a:r>
              <a:rPr lang="en-US" altLang="en-US" sz="4000" b="1" dirty="0" err="1">
                <a:solidFill>
                  <a:srgbClr val="0000FF"/>
                </a:solidFill>
                <a:latin typeface="Times New Roman" pitchFamily="18" charset="0"/>
              </a:rPr>
              <a:t>Trò</a:t>
            </a:r>
            <a:r>
              <a:rPr lang="en-US" altLang="en-US" sz="4000" b="1" dirty="0">
                <a:solidFill>
                  <a:srgbClr val="0000FF"/>
                </a:solidFill>
                <a:latin typeface="Times New Roman" pitchFamily="18" charset="0"/>
              </a:rPr>
              <a:t> </a:t>
            </a:r>
            <a:r>
              <a:rPr lang="en-US" altLang="en-US" sz="4000" b="1" dirty="0" err="1">
                <a:solidFill>
                  <a:srgbClr val="0000FF"/>
                </a:solidFill>
                <a:latin typeface="Times New Roman" pitchFamily="18" charset="0"/>
              </a:rPr>
              <a:t>chơi</a:t>
            </a:r>
            <a:r>
              <a:rPr lang="en-US" altLang="en-US" sz="4000" b="1" dirty="0">
                <a:solidFill>
                  <a:srgbClr val="0000FF"/>
                </a:solidFill>
                <a:latin typeface="Times New Roman" pitchFamily="18" charset="0"/>
              </a:rPr>
              <a:t>: Tom </a:t>
            </a:r>
            <a:r>
              <a:rPr lang="en-US" altLang="en-US" sz="4000" b="1" dirty="0" err="1">
                <a:solidFill>
                  <a:srgbClr val="0000FF"/>
                </a:solidFill>
                <a:latin typeface="Times New Roman" pitchFamily="18" charset="0"/>
              </a:rPr>
              <a:t>và</a:t>
            </a:r>
            <a:r>
              <a:rPr lang="en-US" altLang="en-US" sz="4000" b="1" dirty="0">
                <a:solidFill>
                  <a:srgbClr val="0000FF"/>
                </a:solidFill>
                <a:latin typeface="Times New Roman" pitchFamily="18" charset="0"/>
              </a:rPr>
              <a:t> </a:t>
            </a:r>
            <a:r>
              <a:rPr lang="en-US" altLang="en-US" sz="4000" b="1" dirty="0" err="1">
                <a:solidFill>
                  <a:srgbClr val="0000FF"/>
                </a:solidFill>
                <a:latin typeface="Times New Roman" pitchFamily="18" charset="0"/>
              </a:rPr>
              <a:t>J</a:t>
            </a:r>
            <a:r>
              <a:rPr lang="en-US" altLang="en-US" sz="4000" b="1" dirty="0" err="1" smtClean="0">
                <a:solidFill>
                  <a:srgbClr val="0000FF"/>
                </a:solidFill>
                <a:latin typeface="Times New Roman" pitchFamily="18" charset="0"/>
              </a:rPr>
              <a:t>ery</a:t>
            </a:r>
            <a:endParaRPr lang="en-US" altLang="en-US" sz="4000" b="1" dirty="0">
              <a:solidFill>
                <a:srgbClr val="0000FF"/>
              </a:solidFill>
              <a:latin typeface="Times New Roman" pitchFamily="18" charset="0"/>
            </a:endParaRPr>
          </a:p>
        </p:txBody>
      </p:sp>
      <p:pic>
        <p:nvPicPr>
          <p:cNvPr id="2" name="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5776" y="346796"/>
            <a:ext cx="609600" cy="609600"/>
          </a:xfrm>
          <a:prstGeom prst="rect">
            <a:avLst/>
          </a:prstGeom>
        </p:spPr>
      </p:pic>
    </p:spTree>
    <p:custDataLst>
      <p:tags r:id="rId1"/>
    </p:custDataLst>
    <p:extLst>
      <p:ext uri="{BB962C8B-B14F-4D97-AF65-F5344CB8AC3E}">
        <p14:creationId xmlns:p14="http://schemas.microsoft.com/office/powerpoint/2010/main" val="79421397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33400" y="5957888"/>
            <a:ext cx="609600" cy="609600"/>
          </a:xfrm>
          <a:prstGeom prst="rect">
            <a:avLst/>
          </a:prstGeom>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8"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7892"/>
                                        </p:tgtEl>
                                        <p:attrNameLst>
                                          <p:attrName>style.visibility</p:attrName>
                                        </p:attrNameLst>
                                      </p:cBhvr>
                                      <p:to>
                                        <p:strVal val="visible"/>
                                      </p:to>
                                    </p:set>
                                    <p:animEffect transition="in" filter="fade">
                                      <p:cBhvr>
                                        <p:cTn id="16" dur="1000"/>
                                        <p:tgtEl>
                                          <p:spTgt spid="37892"/>
                                        </p:tgtEl>
                                      </p:cBhvr>
                                    </p:animEffect>
                                    <p:anim calcmode="lin" valueType="num">
                                      <p:cBhvr>
                                        <p:cTn id="17" dur="1000" fill="hold"/>
                                        <p:tgtEl>
                                          <p:spTgt spid="37892"/>
                                        </p:tgtEl>
                                        <p:attrNameLst>
                                          <p:attrName>ppt_x</p:attrName>
                                        </p:attrNameLst>
                                      </p:cBhvr>
                                      <p:tavLst>
                                        <p:tav tm="0">
                                          <p:val>
                                            <p:strVal val="#ppt_x"/>
                                          </p:val>
                                        </p:tav>
                                        <p:tav tm="100000">
                                          <p:val>
                                            <p:strVal val="#ppt_x"/>
                                          </p:val>
                                        </p:tav>
                                      </p:tavLst>
                                    </p:anim>
                                    <p:anim calcmode="lin" valueType="num">
                                      <p:cBhvr>
                                        <p:cTn id="18" dur="1000" fill="hold"/>
                                        <p:tgtEl>
                                          <p:spTgt spid="378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345"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7651" name="Text Box 14"/>
          <p:cNvSpPr txBox="1">
            <a:spLocks noChangeArrowheads="1"/>
          </p:cNvSpPr>
          <p:nvPr/>
        </p:nvSpPr>
        <p:spPr bwMode="auto">
          <a:xfrm>
            <a:off x="1562100" y="2120900"/>
            <a:ext cx="6019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dirty="0" err="1">
                <a:solidFill>
                  <a:srgbClr val="C00000"/>
                </a:solidFill>
                <a:latin typeface="Times New Roman" pitchFamily="18" charset="0"/>
              </a:rPr>
              <a:t>Hoạt</a:t>
            </a:r>
            <a:r>
              <a:rPr lang="en-US" altLang="en-US" sz="4800" b="1" dirty="0">
                <a:solidFill>
                  <a:srgbClr val="C00000"/>
                </a:solidFill>
                <a:latin typeface="Times New Roman" pitchFamily="18" charset="0"/>
              </a:rPr>
              <a:t> </a:t>
            </a:r>
            <a:r>
              <a:rPr lang="en-US" altLang="en-US" sz="4800" b="1" dirty="0" err="1">
                <a:solidFill>
                  <a:srgbClr val="C00000"/>
                </a:solidFill>
                <a:latin typeface="Times New Roman" pitchFamily="18" charset="0"/>
              </a:rPr>
              <a:t>động</a:t>
            </a:r>
            <a:r>
              <a:rPr lang="en-US" altLang="en-US" sz="4800" b="1" dirty="0">
                <a:solidFill>
                  <a:srgbClr val="C00000"/>
                </a:solidFill>
                <a:latin typeface="Times New Roman" pitchFamily="18" charset="0"/>
              </a:rPr>
              <a:t> 3:</a:t>
            </a:r>
          </a:p>
          <a:p>
            <a:pPr algn="ctr" eaLnBrk="1" fontAlgn="base" hangingPunct="1">
              <a:spcBef>
                <a:spcPct val="50000"/>
              </a:spcBef>
              <a:spcAft>
                <a:spcPct val="0"/>
              </a:spcAft>
              <a:buFontTx/>
              <a:buNone/>
            </a:pPr>
            <a:r>
              <a:rPr lang="en-US" altLang="en-US" sz="4800" b="1" dirty="0" err="1">
                <a:solidFill>
                  <a:srgbClr val="0000FF"/>
                </a:solidFill>
                <a:latin typeface="Times New Roman" pitchFamily="18" charset="0"/>
              </a:rPr>
              <a:t>Trò</a:t>
            </a:r>
            <a:r>
              <a:rPr lang="en-US" altLang="en-US" sz="4800" b="1" dirty="0">
                <a:solidFill>
                  <a:srgbClr val="0000FF"/>
                </a:solidFill>
                <a:latin typeface="Times New Roman" pitchFamily="18" charset="0"/>
              </a:rPr>
              <a:t> </a:t>
            </a:r>
            <a:r>
              <a:rPr lang="en-US" altLang="en-US" sz="4800" b="1" dirty="0" err="1">
                <a:solidFill>
                  <a:srgbClr val="0000FF"/>
                </a:solidFill>
                <a:latin typeface="Times New Roman" pitchFamily="18" charset="0"/>
              </a:rPr>
              <a:t>chơi</a:t>
            </a:r>
            <a:r>
              <a:rPr lang="en-US" altLang="en-US" sz="4800" b="1" dirty="0">
                <a:solidFill>
                  <a:srgbClr val="0000FF"/>
                </a:solidFill>
                <a:latin typeface="Times New Roman" pitchFamily="18" charset="0"/>
              </a:rPr>
              <a:t>: </a:t>
            </a:r>
            <a:r>
              <a:rPr lang="en-US" altLang="en-US" sz="4800" b="1" dirty="0" smtClean="0">
                <a:solidFill>
                  <a:srgbClr val="0000FF"/>
                </a:solidFill>
                <a:latin typeface="Times New Roman" pitchFamily="18" charset="0"/>
              </a:rPr>
              <a:t>Ai </a:t>
            </a:r>
            <a:r>
              <a:rPr lang="en-US" altLang="en-US" sz="4800" b="1" dirty="0" err="1" smtClean="0">
                <a:solidFill>
                  <a:srgbClr val="0000FF"/>
                </a:solidFill>
                <a:latin typeface="Times New Roman" pitchFamily="18" charset="0"/>
              </a:rPr>
              <a:t>thông</a:t>
            </a:r>
            <a:r>
              <a:rPr lang="en-US" altLang="en-US" sz="4800" b="1" dirty="0" smtClean="0">
                <a:solidFill>
                  <a:srgbClr val="0000FF"/>
                </a:solidFill>
                <a:latin typeface="Times New Roman" pitchFamily="18" charset="0"/>
              </a:rPr>
              <a:t> minh </a:t>
            </a:r>
            <a:r>
              <a:rPr lang="en-US" altLang="en-US" sz="4800" b="1" dirty="0" err="1" smtClean="0">
                <a:solidFill>
                  <a:srgbClr val="0000FF"/>
                </a:solidFill>
                <a:latin typeface="Times New Roman" pitchFamily="18" charset="0"/>
              </a:rPr>
              <a:t>hơn</a:t>
            </a:r>
            <a:endParaRPr lang="en-US" altLang="en-US" sz="4800" b="1" dirty="0">
              <a:solidFill>
                <a:srgbClr val="0000FF"/>
              </a:solidFill>
              <a:latin typeface="Times New Roman" pitchFamily="18" charset="0"/>
            </a:endParaRPr>
          </a:p>
        </p:txBody>
      </p:sp>
      <p:pic>
        <p:nvPicPr>
          <p:cNvPr id="2" name="3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57300" y="4986705"/>
            <a:ext cx="609600" cy="609600"/>
          </a:xfrm>
          <a:prstGeom prst="rect">
            <a:avLst/>
          </a:prstGeom>
        </p:spPr>
      </p:pic>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7">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7">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7">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7">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57225" y="138350"/>
            <a:ext cx="609600" cy="609600"/>
          </a:xfrm>
          <a:prstGeom prst="rect">
            <a:avLst/>
          </a:prstGeom>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seq concurrent="1" nextAc="seek">
              <p:cTn id="75" restart="whenNotActive" fill="hold" evtFilter="cancelBubble" nodeType="interactiveSeq">
                <p:stCondLst>
                  <p:cond evt="onClick" delay="0">
                    <p:tgtEl>
                      <p:spTgt spid="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9132" fill="hold"/>
                                        <p:tgtEl>
                                          <p:spTgt spid="2"/>
                                        </p:tgtEl>
                                      </p:cBhvr>
                                    </p:cmd>
                                  </p:childTnLst>
                                </p:cTn>
                              </p:par>
                            </p:childTnLst>
                          </p:cTn>
                        </p:par>
                      </p:childTnLst>
                    </p:cTn>
                  </p:par>
                </p:childTnLst>
              </p:cTn>
              <p:nextCondLst>
                <p:cond evt="onClick" delay="0">
                  <p:tgtEl>
                    <p:spTgt spid="2"/>
                  </p:tgtEl>
                </p:cond>
              </p:nextCondLst>
            </p:seq>
            <p:audio>
              <p:cMediaNode vol="80000">
                <p:cTn id="80" fill="hold" display="0">
                  <p:stCondLst>
                    <p:cond delay="indefinite"/>
                  </p:stCondLst>
                  <p:endCondLst>
                    <p:cond evt="onStopAudio" delay="0">
                      <p:tgtEl>
                        <p:sldTgt/>
                      </p:tgtEl>
                    </p:cond>
                  </p:endCondLst>
                </p:cTn>
                <p:tgtEl>
                  <p:spTgt spid="2"/>
                </p:tgtEl>
              </p:cMediaNode>
            </p:audio>
          </p:childTnLst>
        </p:cTn>
      </p:par>
    </p:tnLst>
    <p:bldLst>
      <p:bldP spid="6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7">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7">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7">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7">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481013" y="3767936"/>
            <a:ext cx="609600" cy="609600"/>
          </a:xfrm>
          <a:prstGeom prst="rect">
            <a:avLst/>
          </a:prstGeom>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9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seq concurrent="1" nextAc="seek">
              <p:cTn id="75" restart="whenNotActive" fill="hold" evtFilter="cancelBubble" nodeType="interactiveSeq">
                <p:stCondLst>
                  <p:cond evt="onClick" delay="0">
                    <p:tgtEl>
                      <p:spTgt spid="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9312" fill="hold"/>
                                        <p:tgtEl>
                                          <p:spTgt spid="2"/>
                                        </p:tgtEl>
                                      </p:cBhvr>
                                    </p:cmd>
                                  </p:childTnLst>
                                </p:cTn>
                              </p:par>
                            </p:childTnLst>
                          </p:cTn>
                        </p:par>
                      </p:childTnLst>
                    </p:cTn>
                  </p:par>
                </p:childTnLst>
              </p:cTn>
              <p:nextCondLst>
                <p:cond evt="onClick" delay="0">
                  <p:tgtEl>
                    <p:spTgt spid="2"/>
                  </p:tgtEl>
                </p:cond>
              </p:nextCondLst>
            </p:seq>
            <p:audio>
              <p:cMediaNode vol="80000">
                <p:cTn id="80" fill="hold" display="0">
                  <p:stCondLst>
                    <p:cond delay="indefinite"/>
                  </p:stCondLst>
                  <p:endCondLst>
                    <p:cond evt="onStopAudio" delay="0">
                      <p:tgtEl>
                        <p:sldTgt/>
                      </p:tgtEl>
                    </p:cond>
                  </p:endCondLst>
                </p:cTn>
                <p:tgtEl>
                  <p:spTgt spid="2"/>
                </p:tgtEl>
              </p:cMediaNode>
            </p:audio>
          </p:childTnLst>
        </p:cTn>
      </p:par>
    </p:tnLst>
    <p:bldLst>
      <p:bldP spid="6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7">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7">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7">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7">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flipH="1">
            <a:off x="969963" y="3679036"/>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393700" y="2806856"/>
            <a:ext cx="609600" cy="609600"/>
          </a:xfrm>
          <a:prstGeom prst="rect">
            <a:avLst/>
          </a:prstGeom>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seq concurrent="1" nextAc="seek">
              <p:cTn id="75" restart="whenNotActive" fill="hold" evtFilter="cancelBubble" nodeType="interactiveSeq">
                <p:stCondLst>
                  <p:cond evt="onClick" delay="0">
                    <p:tgtEl>
                      <p:spTgt spid="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9464" fill="hold"/>
                                        <p:tgtEl>
                                          <p:spTgt spid="2"/>
                                        </p:tgtEl>
                                      </p:cBhvr>
                                    </p:cmd>
                                  </p:childTnLst>
                                </p:cTn>
                              </p:par>
                            </p:childTnLst>
                          </p:cTn>
                        </p:par>
                      </p:childTnLst>
                    </p:cTn>
                  </p:par>
                </p:childTnLst>
              </p:cTn>
              <p:nextCondLst>
                <p:cond evt="onClick" delay="0">
                  <p:tgtEl>
                    <p:spTgt spid="2"/>
                  </p:tgtEl>
                </p:cond>
              </p:nextCondLst>
            </p:seq>
            <p:audio>
              <p:cMediaNode vol="80000">
                <p:cTn id="80" fill="hold" display="0">
                  <p:stCondLst>
                    <p:cond delay="indefinite"/>
                  </p:stCondLst>
                  <p:endCondLst>
                    <p:cond evt="onStopAudio" delay="0">
                      <p:tgtEl>
                        <p:sldTgt/>
                      </p:tgtEl>
                    </p:cond>
                  </p:endCondLst>
                </p:cTn>
                <p:tgtEl>
                  <p:spTgt spid="2"/>
                </p:tgtEl>
              </p:cMediaNode>
            </p:audio>
          </p:childTnLst>
        </p:cTn>
      </p:par>
    </p:tnLst>
    <p:bldLst>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8">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8">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8">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8">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41599" y="3442726"/>
            <a:ext cx="609600" cy="609600"/>
          </a:xfrm>
          <a:prstGeom prst="rect">
            <a:avLst/>
          </a:prstGeom>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seq concurrent="1" nextAc="seek">
              <p:cTn id="75" restart="whenNotActive" fill="hold" evtFilter="cancelBubble" nodeType="interactiveSeq">
                <p:stCondLst>
                  <p:cond evt="onClick" delay="0">
                    <p:tgtEl>
                      <p:spTgt spid="3"/>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9852" fill="hold"/>
                                        <p:tgtEl>
                                          <p:spTgt spid="3"/>
                                        </p:tgtEl>
                                      </p:cBhvr>
                                    </p:cmd>
                                  </p:childTnLst>
                                </p:cTn>
                              </p:par>
                            </p:childTnLst>
                          </p:cTn>
                        </p:par>
                      </p:childTnLst>
                    </p:cTn>
                  </p:par>
                </p:childTnLst>
              </p:cTn>
              <p:nextCondLst>
                <p:cond evt="onClick" delay="0">
                  <p:tgtEl>
                    <p:spTgt spid="3"/>
                  </p:tgtEl>
                </p:cond>
              </p:nextCondLst>
            </p:seq>
            <p:audio>
              <p:cMediaNode vol="80000">
                <p:cTn id="80" fill="hold" display="0">
                  <p:stCondLst>
                    <p:cond delay="indefinite"/>
                  </p:stCondLst>
                  <p:endCondLst>
                    <p:cond evt="onStopAudio" delay="0">
                      <p:tgtEl>
                        <p:sldTgt/>
                      </p:tgtEl>
                    </p:cond>
                  </p:endCondLst>
                </p:cTn>
                <p:tgtEl>
                  <p:spTgt spid="3"/>
                </p:tgtEl>
              </p:cMediaNode>
            </p:audio>
          </p:childTnLst>
        </p:cTn>
      </p:par>
    </p:tnLst>
    <p:bldLst>
      <p:bldP spid="6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b="1">
                <a:solidFill>
                  <a:srgbClr val="C00000"/>
                </a:solidFill>
                <a:latin typeface="Times New Roman" pitchFamily="18" charset="0"/>
              </a:rPr>
              <a:t>Hoạt động 4</a:t>
            </a:r>
          </a:p>
        </p:txBody>
      </p:sp>
      <p:sp>
        <p:nvSpPr>
          <p:cNvPr id="34820" name="Text Box 20"/>
          <p:cNvSpPr txBox="1">
            <a:spLocks noChangeArrowheads="1"/>
          </p:cNvSpPr>
          <p:nvPr/>
        </p:nvSpPr>
        <p:spPr bwMode="auto">
          <a:xfrm>
            <a:off x="1143000" y="1684338"/>
            <a:ext cx="64770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000" b="1">
                <a:solidFill>
                  <a:srgbClr val="0000FF"/>
                </a:solidFill>
                <a:latin typeface="Times New Roman" pitchFamily="18" charset="0"/>
              </a:rPr>
              <a:t>Trò chơi: Thi xem ai nhanh</a:t>
            </a:r>
          </a:p>
          <a:p>
            <a:pPr eaLnBrk="1" fontAlgn="base" hangingPunct="1">
              <a:spcBef>
                <a:spcPct val="50000"/>
              </a:spcBef>
              <a:spcAft>
                <a:spcPct val="0"/>
              </a:spcAft>
              <a:buFontTx/>
              <a:buNone/>
            </a:pPr>
            <a:r>
              <a:rPr lang="en-US" altLang="en-US">
                <a:solidFill>
                  <a:srgbClr val="0000FF"/>
                </a:solidFill>
                <a:latin typeface="Times New Roman"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p>
        </p:txBody>
      </p:sp>
      <p:pic>
        <p:nvPicPr>
          <p:cNvPr id="2" name="3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830513" y="5287963"/>
            <a:ext cx="609600" cy="609600"/>
          </a:xfrm>
          <a:prstGeom prst="rect">
            <a:avLst/>
          </a:prstGeom>
        </p:spPr>
      </p:pic>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5085542" y="4958128"/>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sp>
        <p:nvSpPr>
          <p:cNvPr id="35862" name="Text Box 39"/>
          <p:cNvSpPr txBox="1">
            <a:spLocks noChangeArrowheads="1"/>
          </p:cNvSpPr>
          <p:nvPr/>
        </p:nvSpPr>
        <p:spPr bwMode="auto">
          <a:xfrm>
            <a:off x="1142659" y="2362199"/>
            <a:ext cx="7696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b="1" i="1" dirty="0" err="1" smtClean="0">
                <a:solidFill>
                  <a:srgbClr val="FF3300"/>
                </a:solidFill>
                <a:latin typeface="Times New Roman" pitchFamily="18" charset="0"/>
              </a:rPr>
              <a:t>Giờ</a:t>
            </a:r>
            <a:r>
              <a:rPr lang="en-US" altLang="en-US" sz="3600" b="1" i="1" dirty="0" smtClean="0">
                <a:solidFill>
                  <a:srgbClr val="FF3300"/>
                </a:solidFill>
                <a:latin typeface="Times New Roman" pitchFamily="18" charset="0"/>
              </a:rPr>
              <a:t> </a:t>
            </a:r>
            <a:r>
              <a:rPr lang="en-US" altLang="en-US" sz="3600" b="1" i="1" dirty="0" err="1" smtClean="0">
                <a:solidFill>
                  <a:srgbClr val="FF3300"/>
                </a:solidFill>
                <a:latin typeface="Times New Roman" pitchFamily="18" charset="0"/>
              </a:rPr>
              <a:t>học</a:t>
            </a:r>
            <a:r>
              <a:rPr lang="en-US" altLang="en-US" sz="3600" b="1" i="1" dirty="0" smtClean="0">
                <a:solidFill>
                  <a:srgbClr val="FF3300"/>
                </a:solidFill>
                <a:latin typeface="Times New Roman" pitchFamily="18" charset="0"/>
              </a:rPr>
              <a:t> </a:t>
            </a:r>
            <a:r>
              <a:rPr lang="en-US" altLang="en-US" sz="3600" b="1" i="1" dirty="0" err="1" smtClean="0">
                <a:solidFill>
                  <a:srgbClr val="FF3300"/>
                </a:solidFill>
                <a:latin typeface="Times New Roman" pitchFamily="18" charset="0"/>
              </a:rPr>
              <a:t>của</a:t>
            </a:r>
            <a:r>
              <a:rPr lang="en-US" altLang="en-US" sz="3600" b="1" i="1" dirty="0" smtClean="0">
                <a:solidFill>
                  <a:srgbClr val="FF3300"/>
                </a:solidFill>
                <a:latin typeface="Times New Roman" pitchFamily="18" charset="0"/>
              </a:rPr>
              <a:t> </a:t>
            </a:r>
            <a:r>
              <a:rPr lang="en-US" altLang="en-US" sz="3600" b="1" i="1" dirty="0" err="1" smtClean="0">
                <a:solidFill>
                  <a:srgbClr val="FF3300"/>
                </a:solidFill>
                <a:latin typeface="Times New Roman" pitchFamily="18" charset="0"/>
              </a:rPr>
              <a:t>các</a:t>
            </a:r>
            <a:r>
              <a:rPr lang="en-US" altLang="en-US" sz="3600" b="1" i="1" dirty="0" smtClean="0">
                <a:solidFill>
                  <a:srgbClr val="FF3300"/>
                </a:solidFill>
                <a:latin typeface="Times New Roman" pitchFamily="18" charset="0"/>
              </a:rPr>
              <a:t> con  </a:t>
            </a:r>
            <a:r>
              <a:rPr lang="en-US" altLang="en-US" sz="3600" b="1" i="1" dirty="0" err="1">
                <a:solidFill>
                  <a:srgbClr val="FF3300"/>
                </a:solidFill>
                <a:latin typeface="Times New Roman" pitchFamily="18" charset="0"/>
              </a:rPr>
              <a:t>đến</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đây</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là</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kết</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thúc</a:t>
            </a:r>
            <a:r>
              <a:rPr lang="en-US" altLang="en-US" sz="3600" b="1" i="1" dirty="0">
                <a:solidFill>
                  <a:srgbClr val="FF3300"/>
                </a:solidFill>
                <a:latin typeface="Times New Roman" pitchFamily="18" charset="0"/>
              </a:rPr>
              <a:t> </a:t>
            </a:r>
            <a:r>
              <a:rPr lang="en-US" altLang="en-US" sz="3600" b="1" i="1" dirty="0" err="1" smtClean="0">
                <a:solidFill>
                  <a:srgbClr val="FF3300"/>
                </a:solidFill>
                <a:latin typeface="Times New Roman" pitchFamily="18" charset="0"/>
              </a:rPr>
              <a:t>rồi</a:t>
            </a:r>
            <a:r>
              <a:rPr lang="en-US" altLang="en-US" sz="3600" b="1" i="1" dirty="0" smtClean="0">
                <a:solidFill>
                  <a:srgbClr val="FF3300"/>
                </a:solidFill>
                <a:latin typeface="Times New Roman" pitchFamily="18" charset="0"/>
              </a:rPr>
              <a:t>. </a:t>
            </a:r>
            <a:r>
              <a:rPr lang="en-US" altLang="en-US" sz="3600" b="1" i="1" dirty="0" err="1" smtClean="0">
                <a:solidFill>
                  <a:srgbClr val="FF3300"/>
                </a:solidFill>
                <a:latin typeface="Times New Roman" pitchFamily="18" charset="0"/>
              </a:rPr>
              <a:t>Cô</a:t>
            </a:r>
            <a:r>
              <a:rPr lang="en-US" altLang="en-US" sz="3600" b="1" i="1" dirty="0" smtClean="0">
                <a:solidFill>
                  <a:srgbClr val="FF3300"/>
                </a:solidFill>
                <a:latin typeface="Times New Roman" pitchFamily="18" charset="0"/>
              </a:rPr>
              <a:t> </a:t>
            </a:r>
            <a:r>
              <a:rPr lang="en-US" altLang="en-US" sz="3600" b="1" i="1" dirty="0" err="1" smtClean="0">
                <a:solidFill>
                  <a:srgbClr val="FF3300"/>
                </a:solidFill>
                <a:latin typeface="Times New Roman" pitchFamily="18" charset="0"/>
              </a:rPr>
              <a:t>chúc</a:t>
            </a:r>
            <a:r>
              <a:rPr lang="en-US" altLang="en-US" sz="3600" b="1" i="1" dirty="0" smtClean="0">
                <a:solidFill>
                  <a:srgbClr val="FF3300"/>
                </a:solidFill>
                <a:latin typeface="Times New Roman" pitchFamily="18" charset="0"/>
              </a:rPr>
              <a:t> </a:t>
            </a:r>
            <a:r>
              <a:rPr lang="en-US" altLang="en-US" sz="3600" b="1" i="1" dirty="0" err="1">
                <a:solidFill>
                  <a:srgbClr val="FF3300"/>
                </a:solidFill>
                <a:latin typeface="Times New Roman" pitchFamily="18" charset="0"/>
              </a:rPr>
              <a:t>các</a:t>
            </a:r>
            <a:r>
              <a:rPr lang="en-US" altLang="en-US" sz="3600" b="1" i="1" dirty="0">
                <a:solidFill>
                  <a:srgbClr val="FF3300"/>
                </a:solidFill>
                <a:latin typeface="Times New Roman" pitchFamily="18" charset="0"/>
              </a:rPr>
              <a:t> </a:t>
            </a:r>
            <a:r>
              <a:rPr lang="en-US" altLang="en-US" sz="3600" b="1" i="1" dirty="0" smtClean="0">
                <a:solidFill>
                  <a:srgbClr val="FF3300"/>
                </a:solidFill>
                <a:latin typeface="Times New Roman" pitchFamily="18" charset="0"/>
              </a:rPr>
              <a:t>con </a:t>
            </a:r>
            <a:r>
              <a:rPr lang="en-US" altLang="en-US" sz="3600" b="1" i="1" dirty="0" err="1">
                <a:solidFill>
                  <a:srgbClr val="FF3300"/>
                </a:solidFill>
                <a:latin typeface="Times New Roman" pitchFamily="18" charset="0"/>
              </a:rPr>
              <a:t>chăm</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ngoan</a:t>
            </a:r>
            <a:r>
              <a:rPr lang="en-US" altLang="en-US" sz="3600" b="1" i="1" dirty="0">
                <a:solidFill>
                  <a:srgbClr val="FF3300"/>
                </a:solidFill>
                <a:latin typeface="Times New Roman" pitchFamily="18" charset="0"/>
              </a:rPr>
              <a:t> </a:t>
            </a:r>
            <a:r>
              <a:rPr lang="en-US" altLang="en-US" sz="3600" b="1" i="1" dirty="0" err="1">
                <a:solidFill>
                  <a:srgbClr val="FF3300"/>
                </a:solidFill>
                <a:latin typeface="Times New Roman" pitchFamily="18" charset="0"/>
              </a:rPr>
              <a:t>học</a:t>
            </a:r>
            <a:r>
              <a:rPr lang="en-US" altLang="en-US" sz="3600" b="1" i="1" dirty="0">
                <a:solidFill>
                  <a:srgbClr val="FF3300"/>
                </a:solidFill>
                <a:latin typeface="Times New Roman" pitchFamily="18" charset="0"/>
              </a:rPr>
              <a:t> </a:t>
            </a:r>
            <a:r>
              <a:rPr lang="en-US" altLang="en-US" sz="3600" b="1" i="1" dirty="0" err="1" smtClean="0">
                <a:solidFill>
                  <a:srgbClr val="FF3300"/>
                </a:solidFill>
                <a:latin typeface="Times New Roman" pitchFamily="18" charset="0"/>
              </a:rPr>
              <a:t>giỏi</a:t>
            </a:r>
            <a:r>
              <a:rPr lang="en-US" altLang="en-US" sz="3600" b="1" i="1" dirty="0">
                <a:solidFill>
                  <a:srgbClr val="FF3300"/>
                </a:solidFill>
                <a:latin typeface="Times New Roman" pitchFamily="18" charset="0"/>
              </a:rPr>
              <a:t> </a:t>
            </a:r>
            <a:r>
              <a:rPr lang="en-US" altLang="en-US" sz="3600" b="1" i="1" dirty="0" err="1" smtClean="0">
                <a:solidFill>
                  <a:srgbClr val="FF3300"/>
                </a:solidFill>
                <a:latin typeface="Times New Roman" pitchFamily="18" charset="0"/>
              </a:rPr>
              <a:t>và</a:t>
            </a:r>
            <a:r>
              <a:rPr lang="en-US" altLang="en-US" sz="3600" b="1" i="1" dirty="0" smtClean="0">
                <a:solidFill>
                  <a:srgbClr val="FF3300"/>
                </a:solidFill>
                <a:latin typeface="Times New Roman" pitchFamily="18" charset="0"/>
              </a:rPr>
              <a:t> </a:t>
            </a:r>
            <a:r>
              <a:rPr lang="en-US" altLang="en-US" sz="3600" b="1" i="1" dirty="0" err="1" smtClean="0">
                <a:solidFill>
                  <a:srgbClr val="FF3300"/>
                </a:solidFill>
                <a:latin typeface="Times New Roman" pitchFamily="18" charset="0"/>
              </a:rPr>
              <a:t>nghe</a:t>
            </a:r>
            <a:r>
              <a:rPr lang="en-US" altLang="en-US" sz="3600" b="1" i="1" dirty="0" smtClean="0">
                <a:solidFill>
                  <a:srgbClr val="FF3300"/>
                </a:solidFill>
                <a:latin typeface="Times New Roman" pitchFamily="18" charset="0"/>
              </a:rPr>
              <a:t> </a:t>
            </a:r>
            <a:r>
              <a:rPr lang="en-US" altLang="en-US" sz="3600" b="1" i="1" dirty="0" err="1" smtClean="0">
                <a:solidFill>
                  <a:srgbClr val="FF3300"/>
                </a:solidFill>
                <a:latin typeface="Times New Roman" pitchFamily="18" charset="0"/>
              </a:rPr>
              <a:t>lời</a:t>
            </a:r>
            <a:r>
              <a:rPr lang="en-US" altLang="en-US" sz="3600" b="1" i="1" dirty="0" smtClean="0">
                <a:solidFill>
                  <a:srgbClr val="FF3300"/>
                </a:solidFill>
                <a:latin typeface="Times New Roman" pitchFamily="18" charset="0"/>
              </a:rPr>
              <a:t> </a:t>
            </a:r>
            <a:r>
              <a:rPr lang="en-US" altLang="en-US" sz="3600" b="1" i="1" dirty="0" err="1" smtClean="0">
                <a:solidFill>
                  <a:srgbClr val="FF3300"/>
                </a:solidFill>
                <a:latin typeface="Times New Roman" pitchFamily="18" charset="0"/>
              </a:rPr>
              <a:t>ông</a:t>
            </a:r>
            <a:r>
              <a:rPr lang="en-US" altLang="en-US" sz="3600" b="1" i="1" dirty="0" smtClean="0">
                <a:solidFill>
                  <a:srgbClr val="FF3300"/>
                </a:solidFill>
                <a:latin typeface="Times New Roman" pitchFamily="18" charset="0"/>
              </a:rPr>
              <a:t> </a:t>
            </a:r>
            <a:r>
              <a:rPr lang="en-US" altLang="en-US" sz="3600" b="1" i="1" dirty="0" err="1" smtClean="0">
                <a:solidFill>
                  <a:srgbClr val="FF3300"/>
                </a:solidFill>
                <a:latin typeface="Times New Roman" pitchFamily="18" charset="0"/>
              </a:rPr>
              <a:t>bà</a:t>
            </a:r>
            <a:r>
              <a:rPr lang="en-US" altLang="en-US" sz="3600" b="1" i="1" dirty="0" smtClean="0">
                <a:solidFill>
                  <a:srgbClr val="FF3300"/>
                </a:solidFill>
                <a:latin typeface="Times New Roman" pitchFamily="18" charset="0"/>
              </a:rPr>
              <a:t>, </a:t>
            </a:r>
            <a:r>
              <a:rPr lang="en-US" altLang="en-US" sz="3600" b="1" i="1" dirty="0" err="1" smtClean="0">
                <a:solidFill>
                  <a:srgbClr val="FF3300"/>
                </a:solidFill>
                <a:latin typeface="Times New Roman" pitchFamily="18" charset="0"/>
              </a:rPr>
              <a:t>bố</a:t>
            </a:r>
            <a:r>
              <a:rPr lang="en-US" altLang="en-US" sz="3600" b="1" i="1" dirty="0" smtClean="0">
                <a:solidFill>
                  <a:srgbClr val="FF3300"/>
                </a:solidFill>
                <a:latin typeface="Times New Roman" pitchFamily="18" charset="0"/>
              </a:rPr>
              <a:t> </a:t>
            </a:r>
            <a:r>
              <a:rPr lang="en-US" altLang="en-US" sz="3600" b="1" i="1" dirty="0" err="1" smtClean="0">
                <a:solidFill>
                  <a:srgbClr val="FF3300"/>
                </a:solidFill>
                <a:latin typeface="Times New Roman" pitchFamily="18" charset="0"/>
              </a:rPr>
              <a:t>mẹ</a:t>
            </a:r>
            <a:r>
              <a:rPr lang="en-US" altLang="en-US" sz="3600" b="1" i="1" dirty="0" smtClean="0">
                <a:solidFill>
                  <a:srgbClr val="FF3300"/>
                </a:solidFill>
                <a:latin typeface="Times New Roman" pitchFamily="18" charset="0"/>
              </a:rPr>
              <a:t>!!</a:t>
            </a:r>
            <a:endParaRPr lang="en-US" altLang="en-US" sz="3600" b="1" i="1" dirty="0">
              <a:solidFill>
                <a:srgbClr val="FF3300"/>
              </a:solidFill>
              <a:latin typeface="Times New Roman" pitchFamily="18" charset="0"/>
            </a:endParaRPr>
          </a:p>
        </p:txBody>
      </p:sp>
      <p:pic>
        <p:nvPicPr>
          <p:cNvPr id="2" name="38">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3697641" y="5308966"/>
            <a:ext cx="609600" cy="609600"/>
          </a:xfrm>
          <a:prstGeom prst="rect">
            <a:avLst/>
          </a:prstGeom>
        </p:spPr>
      </p:pic>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0"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repeatCount="indefinite" fill="hold" grpId="0" nodeType="with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wheel(4)">
                                      <p:cBhvr>
                                        <p:cTn id="7" dur="2000"/>
                                        <p:tgtEl>
                                          <p:spTgt spid="3085"/>
                                        </p:tgtEl>
                                      </p:cBhvr>
                                    </p:animEffect>
                                  </p:childTnLst>
                                </p:cTn>
                              </p:par>
                              <p:par>
                                <p:cTn id="8" presetID="21" presetClass="entr" presetSubtype="4" repeatCount="indefinite" fill="hold" grpId="0" nodeType="withEffect">
                                  <p:stCondLst>
                                    <p:cond delay="0"/>
                                  </p:stCondLst>
                                  <p:childTnLst>
                                    <p:set>
                                      <p:cBhvr>
                                        <p:cTn id="9" dur="1" fill="hold">
                                          <p:stCondLst>
                                            <p:cond delay="0"/>
                                          </p:stCondLst>
                                        </p:cTn>
                                        <p:tgtEl>
                                          <p:spTgt spid="3086"/>
                                        </p:tgtEl>
                                        <p:attrNameLst>
                                          <p:attrName>style.visibility</p:attrName>
                                        </p:attrNameLst>
                                      </p:cBhvr>
                                      <p:to>
                                        <p:strVal val="visible"/>
                                      </p:to>
                                    </p:set>
                                    <p:animEffect transition="in" filter="wheel(4)">
                                      <p:cBhvr>
                                        <p:cTn id="10"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0200"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3085" grpId="0" animBg="1"/>
      <p:bldP spid="30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inmannews.wpengine.netdna-cdn.com/files/imagefield/shutterstock_96320885_WOOD_FLOOR_AND_GREEN_WALL.jpg"/>
          <p:cNvPicPr>
            <a:picLocks noChangeAspect="1" noChangeArrowheads="1"/>
          </p:cNvPicPr>
          <p:nvPr/>
        </p:nvPicPr>
        <p:blipFill>
          <a:blip r:embed="rId4">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6" name="27 Rectángulo"/>
          <p:cNvSpPr/>
          <p:nvPr/>
        </p:nvSpPr>
        <p:spPr>
          <a:xfrm>
            <a:off x="5724128" y="3429000"/>
            <a:ext cx="3419872" cy="648072"/>
          </a:xfrm>
          <a:prstGeom prst="rect">
            <a:avLst/>
          </a:prstGeom>
          <a:blipFill>
            <a:blip r:embed="rId5"/>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7" name="35 Rectángulo"/>
          <p:cNvSpPr/>
          <p:nvPr/>
        </p:nvSpPr>
        <p:spPr>
          <a:xfrm>
            <a:off x="-32467" y="3375945"/>
            <a:ext cx="3308323" cy="648072"/>
          </a:xfrm>
          <a:prstGeom prst="rect">
            <a:avLst/>
          </a:prstGeom>
          <a:blipFill>
            <a:blip r:embed="rId5"/>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8" name="32 Imagen"/>
          <p:cNvPicPr>
            <a:picLocks noChangeAspect="1"/>
          </p:cNvPicPr>
          <p:nvPr/>
        </p:nvPicPr>
        <p:blipFill>
          <a:blip r:embed="rId6"/>
          <a:stretch>
            <a:fillRect/>
          </a:stretch>
        </p:blipFill>
        <p:spPr bwMode="auto">
          <a:xfrm>
            <a:off x="7938" y="2662238"/>
            <a:ext cx="2736850" cy="347503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53947" y="188640"/>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
        <p:nvSpPr>
          <p:cNvPr id="10" name="Text Box 11"/>
          <p:cNvSpPr txBox="1">
            <a:spLocks noChangeArrowheads="1"/>
          </p:cNvSpPr>
          <p:nvPr/>
        </p:nvSpPr>
        <p:spPr bwMode="auto">
          <a:xfrm>
            <a:off x="2744788" y="1557338"/>
            <a:ext cx="6399212" cy="5262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fontAlgn="base" hangingPunct="1">
              <a:spcBef>
                <a:spcPct val="0"/>
              </a:spcBef>
              <a:spcAft>
                <a:spcPct val="0"/>
              </a:spcAft>
              <a:buFontTx/>
              <a:buChar char="-"/>
            </a:pPr>
            <a:r>
              <a:rPr lang="en-US" altLang="en-US" sz="2800" dirty="0">
                <a:solidFill>
                  <a:srgbClr val="FFFFFF"/>
                </a:solidFill>
                <a:cs typeface="Arial" charset="0"/>
              </a:rPr>
              <a:t> </a:t>
            </a:r>
            <a:r>
              <a:rPr lang="en-US" altLang="en-US" sz="2800" dirty="0" err="1">
                <a:solidFill>
                  <a:srgbClr val="FFFFFF"/>
                </a:solidFill>
                <a:cs typeface="Arial" charset="0"/>
              </a:rPr>
              <a:t>Nhấn</a:t>
            </a:r>
            <a:r>
              <a:rPr lang="en-US" altLang="en-US" sz="2800" dirty="0">
                <a:solidFill>
                  <a:srgbClr val="FFFFFF"/>
                </a:solidFill>
                <a:cs typeface="Arial" charset="0"/>
              </a:rPr>
              <a:t> </a:t>
            </a:r>
            <a:r>
              <a:rPr lang="en-US" altLang="en-US" sz="2800" dirty="0" err="1">
                <a:solidFill>
                  <a:srgbClr val="FFFFFF"/>
                </a:solidFill>
                <a:cs typeface="Arial" charset="0"/>
              </a:rPr>
              <a:t>nút</a:t>
            </a:r>
            <a:r>
              <a:rPr lang="en-US" altLang="en-US" sz="2800" dirty="0">
                <a:solidFill>
                  <a:srgbClr val="FFFFFF"/>
                </a:solidFill>
                <a:cs typeface="Arial" charset="0"/>
              </a:rPr>
              <a:t> </a:t>
            </a:r>
            <a:r>
              <a:rPr lang="en-US" altLang="en-US" sz="2800" b="1" dirty="0">
                <a:solidFill>
                  <a:srgbClr val="FFFFFF"/>
                </a:solidFill>
                <a:cs typeface="Arial" charset="0"/>
              </a:rPr>
              <a:t>Play</a:t>
            </a:r>
            <a:r>
              <a:rPr lang="en-US" altLang="en-US" sz="2800" dirty="0">
                <a:solidFill>
                  <a:srgbClr val="FFFFFF"/>
                </a:solidFill>
                <a:cs typeface="Arial" charset="0"/>
              </a:rPr>
              <a:t> </a:t>
            </a:r>
            <a:r>
              <a:rPr lang="en-US" altLang="en-US" sz="2800" dirty="0" err="1">
                <a:solidFill>
                  <a:srgbClr val="FFFFFF"/>
                </a:solidFill>
                <a:cs typeface="Arial" charset="0"/>
              </a:rPr>
              <a:t>để</a:t>
            </a:r>
            <a:r>
              <a:rPr lang="en-US" altLang="en-US" sz="2800" dirty="0">
                <a:solidFill>
                  <a:srgbClr val="FFFFFF"/>
                </a:solidFill>
                <a:cs typeface="Arial" charset="0"/>
              </a:rPr>
              <a:t> </a:t>
            </a:r>
            <a:r>
              <a:rPr lang="en-US" altLang="en-US" sz="2800" dirty="0" err="1">
                <a:solidFill>
                  <a:srgbClr val="FFFFFF"/>
                </a:solidFill>
                <a:cs typeface="Arial" charset="0"/>
              </a:rPr>
              <a:t>bắt</a:t>
            </a:r>
            <a:r>
              <a:rPr lang="en-US" altLang="en-US" sz="2800" dirty="0">
                <a:solidFill>
                  <a:srgbClr val="FFFFFF"/>
                </a:solidFill>
                <a:cs typeface="Arial" charset="0"/>
              </a:rPr>
              <a:t> </a:t>
            </a:r>
            <a:r>
              <a:rPr lang="en-US" altLang="en-US" sz="2800" dirty="0" err="1">
                <a:solidFill>
                  <a:srgbClr val="FFFFFF"/>
                </a:solidFill>
                <a:cs typeface="Arial" charset="0"/>
              </a:rPr>
              <a:t>đầu</a:t>
            </a:r>
            <a:r>
              <a:rPr lang="en-US" altLang="en-US" sz="2800" dirty="0">
                <a:solidFill>
                  <a:srgbClr val="FFFFFF"/>
                </a:solidFill>
                <a:cs typeface="Arial" charset="0"/>
              </a:rPr>
              <a:t>.</a:t>
            </a:r>
            <a:endParaRPr lang="en-US" altLang="en-US" sz="2800" dirty="0">
              <a:solidFill>
                <a:srgbClr val="FFFFFF"/>
              </a:solidFill>
            </a:endParaRPr>
          </a:p>
          <a:p>
            <a:pPr algn="just" eaLnBrk="1" fontAlgn="base" hangingPunct="1">
              <a:spcBef>
                <a:spcPct val="0"/>
              </a:spcBef>
              <a:spcAft>
                <a:spcPct val="0"/>
              </a:spcAft>
              <a:buFontTx/>
              <a:buChar char="-"/>
            </a:pPr>
            <a:r>
              <a:rPr lang="en-US" altLang="en-US" sz="2800" dirty="0">
                <a:solidFill>
                  <a:srgbClr val="FFFFFF"/>
                </a:solidFill>
                <a:cs typeface="Arial" charset="0"/>
              </a:rPr>
              <a:t> </a:t>
            </a:r>
            <a:r>
              <a:rPr lang="en-US" altLang="en-US" sz="2800" dirty="0" err="1">
                <a:solidFill>
                  <a:srgbClr val="FFFFFF"/>
                </a:solidFill>
                <a:cs typeface="Arial" charset="0"/>
              </a:rPr>
              <a:t>Đọc</a:t>
            </a:r>
            <a:r>
              <a:rPr lang="en-US" altLang="en-US" sz="2800" dirty="0">
                <a:solidFill>
                  <a:srgbClr val="FFFFFF"/>
                </a:solidFill>
                <a:cs typeface="Arial" charset="0"/>
              </a:rPr>
              <a:t> </a:t>
            </a:r>
            <a:r>
              <a:rPr lang="en-US" altLang="en-US" sz="2800" dirty="0" err="1">
                <a:solidFill>
                  <a:srgbClr val="FFFFFF"/>
                </a:solidFill>
                <a:cs typeface="Arial" charset="0"/>
              </a:rPr>
              <a:t>kỹ</a:t>
            </a:r>
            <a:r>
              <a:rPr lang="en-US" altLang="en-US" sz="2800" dirty="0">
                <a:solidFill>
                  <a:srgbClr val="FFFFFF"/>
                </a:solidFill>
                <a:cs typeface="Arial" charset="0"/>
              </a:rPr>
              <a:t> </a:t>
            </a:r>
            <a:r>
              <a:rPr lang="en-US" altLang="en-US" sz="2800" dirty="0" err="1">
                <a:solidFill>
                  <a:srgbClr val="FFFFFF"/>
                </a:solidFill>
                <a:cs typeface="Arial" charset="0"/>
              </a:rPr>
              <a:t>nội</a:t>
            </a:r>
            <a:r>
              <a:rPr lang="en-US" altLang="en-US" sz="2800" dirty="0">
                <a:solidFill>
                  <a:srgbClr val="FFFFFF"/>
                </a:solidFill>
                <a:cs typeface="Arial" charset="0"/>
              </a:rPr>
              <a:t> dung </a:t>
            </a:r>
            <a:r>
              <a:rPr lang="en-US" altLang="en-US" sz="2800" dirty="0" err="1">
                <a:solidFill>
                  <a:srgbClr val="FFFFFF"/>
                </a:solidFill>
                <a:cs typeface="Arial" charset="0"/>
              </a:rPr>
              <a:t>câu</a:t>
            </a:r>
            <a:r>
              <a:rPr lang="en-US" altLang="en-US" sz="2800" dirty="0">
                <a:solidFill>
                  <a:srgbClr val="FFFFFF"/>
                </a:solidFill>
                <a:cs typeface="Arial" charset="0"/>
              </a:rPr>
              <a:t> </a:t>
            </a:r>
            <a:r>
              <a:rPr lang="en-US" altLang="en-US" sz="2800" dirty="0" err="1">
                <a:solidFill>
                  <a:srgbClr val="FFFFFF"/>
                </a:solidFill>
                <a:cs typeface="Arial" charset="0"/>
              </a:rPr>
              <a:t>hỏi</a:t>
            </a:r>
            <a:r>
              <a:rPr lang="en-US" altLang="en-US" sz="2800" dirty="0">
                <a:solidFill>
                  <a:srgbClr val="FFFFFF"/>
                </a:solidFill>
                <a:cs typeface="Arial" charset="0"/>
              </a:rPr>
              <a:t>, </a:t>
            </a:r>
            <a:r>
              <a:rPr lang="en-US" altLang="en-US" sz="2800" dirty="0" err="1">
                <a:solidFill>
                  <a:srgbClr val="FFFFFF"/>
                </a:solidFill>
                <a:cs typeface="Arial" charset="0"/>
              </a:rPr>
              <a:t>nhấn</a:t>
            </a:r>
            <a:r>
              <a:rPr lang="en-US" altLang="en-US" sz="2800" dirty="0">
                <a:solidFill>
                  <a:srgbClr val="FFFFFF"/>
                </a:solidFill>
                <a:cs typeface="Arial" charset="0"/>
              </a:rPr>
              <a:t> </a:t>
            </a:r>
            <a:r>
              <a:rPr lang="en-US" altLang="en-US" sz="2800" dirty="0" err="1">
                <a:solidFill>
                  <a:srgbClr val="FFFFFF"/>
                </a:solidFill>
                <a:cs typeface="Arial" charset="0"/>
              </a:rPr>
              <a:t>chọn</a:t>
            </a:r>
            <a:r>
              <a:rPr lang="en-US" altLang="en-US" sz="2800" dirty="0">
                <a:solidFill>
                  <a:srgbClr val="FFFFFF"/>
                </a:solidFill>
                <a:cs typeface="Arial" charset="0"/>
              </a:rPr>
              <a:t> </a:t>
            </a:r>
            <a:r>
              <a:rPr lang="en-US" altLang="en-US" sz="2800" dirty="0" err="1">
                <a:solidFill>
                  <a:srgbClr val="FFFFFF"/>
                </a:solidFill>
                <a:cs typeface="Arial" charset="0"/>
              </a:rPr>
              <a:t>phương</a:t>
            </a:r>
            <a:r>
              <a:rPr lang="en-US" altLang="en-US" sz="2800" dirty="0">
                <a:solidFill>
                  <a:srgbClr val="FFFFFF"/>
                </a:solidFill>
                <a:cs typeface="Arial" charset="0"/>
              </a:rPr>
              <a:t> </a:t>
            </a:r>
            <a:r>
              <a:rPr lang="en-US" altLang="en-US" sz="2800" dirty="0" err="1">
                <a:solidFill>
                  <a:srgbClr val="FFFFFF"/>
                </a:solidFill>
                <a:cs typeface="Arial" charset="0"/>
              </a:rPr>
              <a:t>án</a:t>
            </a:r>
            <a:r>
              <a:rPr lang="en-US" altLang="en-US" sz="2800" dirty="0">
                <a:solidFill>
                  <a:srgbClr val="FFFFFF"/>
                </a:solidFill>
                <a:cs typeface="Arial" charset="0"/>
              </a:rPr>
              <a:t> </a:t>
            </a:r>
            <a:r>
              <a:rPr lang="en-US" altLang="en-US" sz="2800" dirty="0" err="1">
                <a:solidFill>
                  <a:srgbClr val="FFFFFF"/>
                </a:solidFill>
                <a:cs typeface="Arial" charset="0"/>
              </a:rPr>
              <a:t>đúng</a:t>
            </a:r>
            <a:r>
              <a:rPr lang="en-US" altLang="en-US" sz="2800" dirty="0">
                <a:solidFill>
                  <a:srgbClr val="FFFFFF"/>
                </a:solidFill>
                <a:cs typeface="Arial" charset="0"/>
              </a:rPr>
              <a:t>. </a:t>
            </a:r>
            <a:r>
              <a:rPr lang="en-US" altLang="en-US" sz="2800" dirty="0" err="1">
                <a:solidFill>
                  <a:srgbClr val="FFFFFF"/>
                </a:solidFill>
                <a:cs typeface="Arial" charset="0"/>
              </a:rPr>
              <a:t>Nếu</a:t>
            </a:r>
            <a:r>
              <a:rPr lang="en-US" altLang="en-US" sz="2800" dirty="0">
                <a:solidFill>
                  <a:srgbClr val="FFFFFF"/>
                </a:solidFill>
                <a:cs typeface="Arial" charset="0"/>
              </a:rPr>
              <a:t> </a:t>
            </a:r>
            <a:r>
              <a:rPr lang="en-US" altLang="en-US" sz="2800" dirty="0" err="1">
                <a:solidFill>
                  <a:srgbClr val="FFFFFF"/>
                </a:solidFill>
                <a:cs typeface="Arial" charset="0"/>
              </a:rPr>
              <a:t>trả</a:t>
            </a:r>
            <a:r>
              <a:rPr lang="en-US" altLang="en-US" sz="2800" dirty="0">
                <a:solidFill>
                  <a:srgbClr val="FFFFFF"/>
                </a:solidFill>
                <a:cs typeface="Arial" charset="0"/>
              </a:rPr>
              <a:t> </a:t>
            </a:r>
            <a:r>
              <a:rPr lang="en-US" altLang="en-US" sz="2800" dirty="0" err="1">
                <a:solidFill>
                  <a:srgbClr val="FFFFFF"/>
                </a:solidFill>
                <a:cs typeface="Arial" charset="0"/>
              </a:rPr>
              <a:t>lời</a:t>
            </a:r>
            <a:r>
              <a:rPr lang="en-US" altLang="en-US" sz="2800" dirty="0">
                <a:solidFill>
                  <a:srgbClr val="FFFFFF"/>
                </a:solidFill>
                <a:cs typeface="Arial" charset="0"/>
              </a:rPr>
              <a:t> </a:t>
            </a:r>
            <a:r>
              <a:rPr lang="en-US" altLang="en-US" sz="2800" dirty="0" err="1">
                <a:solidFill>
                  <a:srgbClr val="FFFFFF"/>
                </a:solidFill>
                <a:cs typeface="Arial" charset="0"/>
              </a:rPr>
              <a:t>đúng</a:t>
            </a:r>
            <a:r>
              <a:rPr lang="en-US" altLang="en-US" sz="2800" dirty="0">
                <a:solidFill>
                  <a:srgbClr val="FFFFFF"/>
                </a:solidFill>
                <a:cs typeface="Arial" charset="0"/>
              </a:rPr>
              <a:t> </a:t>
            </a:r>
            <a:r>
              <a:rPr lang="en-US" altLang="en-US" sz="2800" dirty="0" err="1">
                <a:solidFill>
                  <a:srgbClr val="FFFFFF"/>
                </a:solidFill>
                <a:cs typeface="Arial" charset="0"/>
              </a:rPr>
              <a:t>sẽ</a:t>
            </a:r>
            <a:r>
              <a:rPr lang="en-US" altLang="en-US" sz="2800" dirty="0">
                <a:solidFill>
                  <a:srgbClr val="FFFFFF"/>
                </a:solidFill>
                <a:cs typeface="Arial" charset="0"/>
              </a:rPr>
              <a:t> </a:t>
            </a:r>
            <a:r>
              <a:rPr lang="en-US" altLang="en-US" sz="2800" dirty="0" err="1">
                <a:solidFill>
                  <a:srgbClr val="FFFFFF"/>
                </a:solidFill>
                <a:cs typeface="Arial" charset="0"/>
              </a:rPr>
              <a:t>xuất</a:t>
            </a:r>
            <a:r>
              <a:rPr lang="en-US" altLang="en-US" sz="2800" dirty="0">
                <a:solidFill>
                  <a:srgbClr val="FFFFFF"/>
                </a:solidFill>
                <a:cs typeface="Arial" charset="0"/>
              </a:rPr>
              <a:t> </a:t>
            </a:r>
            <a:r>
              <a:rPr lang="en-US" altLang="en-US" sz="2800" dirty="0" err="1">
                <a:solidFill>
                  <a:srgbClr val="FFFFFF"/>
                </a:solidFill>
                <a:cs typeface="Arial" charset="0"/>
              </a:rPr>
              <a:t>hiện</a:t>
            </a:r>
            <a:r>
              <a:rPr lang="en-US" altLang="en-US" sz="2800" dirty="0">
                <a:solidFill>
                  <a:srgbClr val="FFFFFF"/>
                </a:solidFill>
                <a:cs typeface="Arial" charset="0"/>
              </a:rPr>
              <a:t> </a:t>
            </a:r>
            <a:r>
              <a:rPr lang="en-US" altLang="en-US" sz="2800" dirty="0" err="1">
                <a:solidFill>
                  <a:srgbClr val="FFFFFF"/>
                </a:solidFill>
                <a:cs typeface="Arial" charset="0"/>
              </a:rPr>
              <a:t>miếng</a:t>
            </a:r>
            <a:r>
              <a:rPr lang="en-US" altLang="en-US" sz="2800" dirty="0">
                <a:solidFill>
                  <a:srgbClr val="FFFFFF"/>
                </a:solidFill>
                <a:cs typeface="Arial" charset="0"/>
              </a:rPr>
              <a:t> </a:t>
            </a:r>
            <a:r>
              <a:rPr lang="en-US" altLang="en-US" sz="2800" dirty="0" err="1">
                <a:solidFill>
                  <a:srgbClr val="FFFFFF"/>
                </a:solidFill>
                <a:cs typeface="Arial" charset="0"/>
              </a:rPr>
              <a:t>bánh</a:t>
            </a:r>
            <a:r>
              <a:rPr lang="en-US" altLang="en-US" sz="2800" dirty="0">
                <a:solidFill>
                  <a:srgbClr val="FFFFFF"/>
                </a:solidFill>
                <a:cs typeface="Arial" charset="0"/>
              </a:rPr>
              <a:t> </a:t>
            </a:r>
            <a:r>
              <a:rPr lang="en-US" altLang="en-US" sz="2800" dirty="0" err="1">
                <a:solidFill>
                  <a:srgbClr val="FFFFFF"/>
                </a:solidFill>
                <a:cs typeface="Arial" charset="0"/>
              </a:rPr>
              <a:t>chuột</a:t>
            </a:r>
            <a:r>
              <a:rPr lang="en-US" altLang="en-US" sz="2800" dirty="0">
                <a:solidFill>
                  <a:srgbClr val="FFFFFF"/>
                </a:solidFill>
                <a:cs typeface="Arial" charset="0"/>
              </a:rPr>
              <a:t> Jerry </a:t>
            </a:r>
            <a:r>
              <a:rPr lang="en-US" altLang="en-US" sz="2800" dirty="0" err="1">
                <a:solidFill>
                  <a:srgbClr val="FFFFFF"/>
                </a:solidFill>
                <a:cs typeface="Arial" charset="0"/>
              </a:rPr>
              <a:t>sẽ</a:t>
            </a:r>
            <a:r>
              <a:rPr lang="en-US" altLang="en-US" sz="2800" dirty="0">
                <a:solidFill>
                  <a:srgbClr val="FFFFFF"/>
                </a:solidFill>
                <a:cs typeface="Arial" charset="0"/>
              </a:rPr>
              <a:t> </a:t>
            </a:r>
            <a:r>
              <a:rPr lang="en-US" altLang="en-US" sz="2800" dirty="0" err="1">
                <a:solidFill>
                  <a:srgbClr val="FFFFFF"/>
                </a:solidFill>
                <a:cs typeface="Arial" charset="0"/>
              </a:rPr>
              <a:t>tiến</a:t>
            </a:r>
            <a:r>
              <a:rPr lang="en-US" altLang="en-US" sz="2800" dirty="0">
                <a:solidFill>
                  <a:srgbClr val="FFFFFF"/>
                </a:solidFill>
                <a:cs typeface="Arial" charset="0"/>
              </a:rPr>
              <a:t> </a:t>
            </a:r>
            <a:r>
              <a:rPr lang="en-US" altLang="en-US" sz="2800" dirty="0" err="1">
                <a:solidFill>
                  <a:srgbClr val="FFFFFF"/>
                </a:solidFill>
                <a:cs typeface="Arial" charset="0"/>
              </a:rPr>
              <a:t>về</a:t>
            </a:r>
            <a:r>
              <a:rPr lang="en-US" altLang="en-US" sz="2800" dirty="0">
                <a:solidFill>
                  <a:srgbClr val="FFFFFF"/>
                </a:solidFill>
                <a:cs typeface="Arial" charset="0"/>
              </a:rPr>
              <a:t> </a:t>
            </a:r>
            <a:r>
              <a:rPr lang="en-US" altLang="en-US" sz="2800" dirty="0" err="1">
                <a:solidFill>
                  <a:srgbClr val="FFFFFF"/>
                </a:solidFill>
                <a:cs typeface="Arial" charset="0"/>
              </a:rPr>
              <a:t>phía</a:t>
            </a:r>
            <a:r>
              <a:rPr lang="en-US" altLang="en-US" sz="2800" dirty="0">
                <a:solidFill>
                  <a:srgbClr val="FFFFFF"/>
                </a:solidFill>
                <a:cs typeface="Arial" charset="0"/>
              </a:rPr>
              <a:t> </a:t>
            </a:r>
            <a:r>
              <a:rPr lang="en-US" altLang="en-US" sz="2800" dirty="0" err="1">
                <a:solidFill>
                  <a:srgbClr val="FFFFFF"/>
                </a:solidFill>
                <a:cs typeface="Arial" charset="0"/>
              </a:rPr>
              <a:t>miếng</a:t>
            </a:r>
            <a:r>
              <a:rPr lang="en-US" altLang="en-US" sz="2800" dirty="0">
                <a:solidFill>
                  <a:srgbClr val="FFFFFF"/>
                </a:solidFill>
                <a:cs typeface="Arial" charset="0"/>
              </a:rPr>
              <a:t> </a:t>
            </a:r>
            <a:r>
              <a:rPr lang="en-US" altLang="en-US" sz="2800" dirty="0" err="1">
                <a:solidFill>
                  <a:srgbClr val="FFFFFF"/>
                </a:solidFill>
                <a:cs typeface="Arial" charset="0"/>
              </a:rPr>
              <a:t>bánh</a:t>
            </a:r>
            <a:r>
              <a:rPr lang="en-US" altLang="en-US" sz="2800" dirty="0">
                <a:solidFill>
                  <a:srgbClr val="FFFFFF"/>
                </a:solidFill>
                <a:cs typeface="Arial" charset="0"/>
              </a:rPr>
              <a:t> </a:t>
            </a:r>
            <a:r>
              <a:rPr lang="en-US" altLang="en-US" sz="2800" dirty="0" err="1">
                <a:solidFill>
                  <a:srgbClr val="FFFFFF"/>
                </a:solidFill>
                <a:cs typeface="Arial" charset="0"/>
              </a:rPr>
              <a:t>đó</a:t>
            </a:r>
            <a:r>
              <a:rPr lang="en-US" altLang="en-US" sz="2800" dirty="0">
                <a:solidFill>
                  <a:srgbClr val="FFFFFF"/>
                </a:solidFill>
                <a:cs typeface="Arial" charset="0"/>
              </a:rPr>
              <a:t>, </a:t>
            </a:r>
            <a:r>
              <a:rPr lang="en-US" altLang="en-US" sz="2800" dirty="0" err="1">
                <a:solidFill>
                  <a:srgbClr val="FFFFFF"/>
                </a:solidFill>
                <a:cs typeface="Arial" charset="0"/>
              </a:rPr>
              <a:t>trả</a:t>
            </a:r>
            <a:r>
              <a:rPr lang="en-US" altLang="en-US" sz="2800" dirty="0">
                <a:solidFill>
                  <a:srgbClr val="FFFFFF"/>
                </a:solidFill>
                <a:cs typeface="Arial" charset="0"/>
              </a:rPr>
              <a:t> </a:t>
            </a:r>
            <a:r>
              <a:rPr lang="en-US" altLang="en-US" sz="2800" dirty="0" err="1">
                <a:solidFill>
                  <a:srgbClr val="FFFFFF"/>
                </a:solidFill>
                <a:cs typeface="Arial" charset="0"/>
              </a:rPr>
              <a:t>lời</a:t>
            </a:r>
            <a:r>
              <a:rPr lang="en-US" altLang="en-US" sz="2800" dirty="0">
                <a:solidFill>
                  <a:srgbClr val="FFFFFF"/>
                </a:solidFill>
                <a:cs typeface="Arial" charset="0"/>
              </a:rPr>
              <a:t> </a:t>
            </a:r>
            <a:r>
              <a:rPr lang="en-US" altLang="en-US" sz="2800" dirty="0" err="1">
                <a:solidFill>
                  <a:srgbClr val="FFFFFF"/>
                </a:solidFill>
                <a:cs typeface="Arial" charset="0"/>
              </a:rPr>
              <a:t>sai</a:t>
            </a:r>
            <a:r>
              <a:rPr lang="en-US" altLang="en-US" sz="2800" dirty="0">
                <a:solidFill>
                  <a:srgbClr val="FFFFFF"/>
                </a:solidFill>
                <a:cs typeface="Arial" charset="0"/>
              </a:rPr>
              <a:t> </a:t>
            </a:r>
            <a:r>
              <a:rPr lang="en-US" altLang="en-US" sz="2800" dirty="0" err="1">
                <a:solidFill>
                  <a:srgbClr val="FFFFFF"/>
                </a:solidFill>
                <a:cs typeface="Arial" charset="0"/>
              </a:rPr>
              <a:t>mèo</a:t>
            </a:r>
            <a:r>
              <a:rPr lang="en-US" altLang="en-US" sz="2800" dirty="0">
                <a:solidFill>
                  <a:srgbClr val="FFFFFF"/>
                </a:solidFill>
                <a:cs typeface="Arial" charset="0"/>
              </a:rPr>
              <a:t> Tom </a:t>
            </a:r>
            <a:r>
              <a:rPr lang="en-US" altLang="en-US" sz="2800" dirty="0" err="1">
                <a:solidFill>
                  <a:srgbClr val="FFFFFF"/>
                </a:solidFill>
                <a:cs typeface="Arial" charset="0"/>
              </a:rPr>
              <a:t>sẽ</a:t>
            </a:r>
            <a:r>
              <a:rPr lang="en-US" altLang="en-US" sz="2800" dirty="0">
                <a:solidFill>
                  <a:srgbClr val="FFFFFF"/>
                </a:solidFill>
                <a:cs typeface="Arial" charset="0"/>
              </a:rPr>
              <a:t> </a:t>
            </a:r>
            <a:r>
              <a:rPr lang="en-US" altLang="en-US" sz="2800" dirty="0" err="1">
                <a:solidFill>
                  <a:srgbClr val="FFFFFF"/>
                </a:solidFill>
                <a:cs typeface="Arial" charset="0"/>
              </a:rPr>
              <a:t>xuất</a:t>
            </a:r>
            <a:r>
              <a:rPr lang="en-US" altLang="en-US" sz="2800" dirty="0">
                <a:solidFill>
                  <a:srgbClr val="FFFFFF"/>
                </a:solidFill>
                <a:cs typeface="Arial" charset="0"/>
              </a:rPr>
              <a:t> </a:t>
            </a:r>
            <a:r>
              <a:rPr lang="en-US" altLang="en-US" sz="2800" dirty="0" err="1">
                <a:solidFill>
                  <a:srgbClr val="FFFFFF"/>
                </a:solidFill>
                <a:cs typeface="Arial" charset="0"/>
              </a:rPr>
              <a:t>hiện</a:t>
            </a:r>
            <a:r>
              <a:rPr lang="en-US" altLang="en-US" sz="2800" dirty="0">
                <a:solidFill>
                  <a:srgbClr val="FFFFFF"/>
                </a:solidFill>
                <a:cs typeface="Arial" charset="0"/>
              </a:rPr>
              <a:t>. </a:t>
            </a:r>
            <a:r>
              <a:rPr lang="en-US" altLang="en-US" sz="2800" dirty="0" err="1">
                <a:solidFill>
                  <a:srgbClr val="FFFFFF"/>
                </a:solidFill>
                <a:cs typeface="Arial" charset="0"/>
              </a:rPr>
              <a:t>Trả</a:t>
            </a:r>
            <a:r>
              <a:rPr lang="en-US" altLang="en-US" sz="2800" dirty="0">
                <a:solidFill>
                  <a:srgbClr val="FFFFFF"/>
                </a:solidFill>
                <a:cs typeface="Arial" charset="0"/>
              </a:rPr>
              <a:t> </a:t>
            </a:r>
            <a:r>
              <a:rPr lang="en-US" altLang="en-US" sz="2800" dirty="0" err="1">
                <a:solidFill>
                  <a:srgbClr val="FFFFFF"/>
                </a:solidFill>
                <a:cs typeface="Arial" charset="0"/>
              </a:rPr>
              <a:t>lời</a:t>
            </a:r>
            <a:r>
              <a:rPr lang="en-US" altLang="en-US" sz="2800" dirty="0">
                <a:solidFill>
                  <a:srgbClr val="FFFFFF"/>
                </a:solidFill>
                <a:cs typeface="Arial" charset="0"/>
              </a:rPr>
              <a:t> </a:t>
            </a:r>
            <a:r>
              <a:rPr lang="en-US" altLang="en-US" sz="2800" dirty="0" err="1">
                <a:solidFill>
                  <a:srgbClr val="FFFFFF"/>
                </a:solidFill>
                <a:cs typeface="Arial" charset="0"/>
              </a:rPr>
              <a:t>đúng</a:t>
            </a:r>
            <a:r>
              <a:rPr lang="en-US" altLang="en-US" sz="2800" dirty="0">
                <a:solidFill>
                  <a:srgbClr val="FFFFFF"/>
                </a:solidFill>
                <a:cs typeface="Arial" charset="0"/>
              </a:rPr>
              <a:t> </a:t>
            </a:r>
            <a:r>
              <a:rPr lang="en-US" altLang="en-US" sz="2800" dirty="0" err="1">
                <a:solidFill>
                  <a:srgbClr val="FFFFFF"/>
                </a:solidFill>
                <a:cs typeface="Arial" charset="0"/>
              </a:rPr>
              <a:t>bạn</a:t>
            </a:r>
            <a:r>
              <a:rPr lang="en-US" altLang="en-US" sz="2800" dirty="0">
                <a:solidFill>
                  <a:srgbClr val="FFFFFF"/>
                </a:solidFill>
                <a:cs typeface="Arial" charset="0"/>
              </a:rPr>
              <a:t> </a:t>
            </a:r>
            <a:r>
              <a:rPr lang="en-US" altLang="en-US" sz="2800" dirty="0" err="1">
                <a:solidFill>
                  <a:srgbClr val="FFFFFF"/>
                </a:solidFill>
                <a:cs typeface="Arial" charset="0"/>
              </a:rPr>
              <a:t>nhận</a:t>
            </a:r>
            <a:r>
              <a:rPr lang="en-US" altLang="en-US" sz="2800" dirty="0">
                <a:solidFill>
                  <a:srgbClr val="FFFFFF"/>
                </a:solidFill>
                <a:cs typeface="Arial" charset="0"/>
              </a:rPr>
              <a:t> </a:t>
            </a:r>
            <a:r>
              <a:rPr lang="en-US" altLang="en-US" sz="2800" dirty="0" err="1">
                <a:solidFill>
                  <a:srgbClr val="FFFFFF"/>
                </a:solidFill>
                <a:cs typeface="Arial" charset="0"/>
              </a:rPr>
              <a:t>được</a:t>
            </a:r>
            <a:r>
              <a:rPr lang="en-US" altLang="en-US" sz="2800" dirty="0">
                <a:solidFill>
                  <a:srgbClr val="FFFFFF"/>
                </a:solidFill>
                <a:cs typeface="Arial" charset="0"/>
              </a:rPr>
              <a:t> </a:t>
            </a:r>
            <a:r>
              <a:rPr lang="en-US" altLang="en-US" sz="2800" dirty="0" err="1">
                <a:solidFill>
                  <a:srgbClr val="FFFFFF"/>
                </a:solidFill>
                <a:cs typeface="Arial" charset="0"/>
              </a:rPr>
              <a:t>một</a:t>
            </a:r>
            <a:r>
              <a:rPr lang="en-US" altLang="en-US" sz="2800" dirty="0">
                <a:solidFill>
                  <a:srgbClr val="FFFFFF"/>
                </a:solidFill>
                <a:cs typeface="Arial" charset="0"/>
              </a:rPr>
              <a:t> </a:t>
            </a:r>
            <a:r>
              <a:rPr lang="en-US" altLang="en-US" sz="2800" dirty="0" err="1">
                <a:solidFill>
                  <a:srgbClr val="FFFFFF"/>
                </a:solidFill>
                <a:cs typeface="Arial" charset="0"/>
              </a:rPr>
              <a:t>phần</a:t>
            </a:r>
            <a:r>
              <a:rPr lang="en-US" altLang="en-US" sz="2800" dirty="0">
                <a:solidFill>
                  <a:srgbClr val="FFFFFF"/>
                </a:solidFill>
                <a:cs typeface="Arial" charset="0"/>
              </a:rPr>
              <a:t> </a:t>
            </a:r>
            <a:r>
              <a:rPr lang="en-US" altLang="en-US" sz="2800" dirty="0" err="1">
                <a:solidFill>
                  <a:srgbClr val="FFFFFF"/>
                </a:solidFill>
                <a:cs typeface="Arial" charset="0"/>
              </a:rPr>
              <a:t>quà</a:t>
            </a:r>
            <a:r>
              <a:rPr lang="en-US" altLang="en-US" sz="2800" dirty="0">
                <a:solidFill>
                  <a:srgbClr val="FFFFFF"/>
                </a:solidFill>
                <a:cs typeface="Arial" charset="0"/>
              </a:rPr>
              <a:t>. </a:t>
            </a:r>
            <a:r>
              <a:rPr lang="en-US" altLang="en-US" sz="2800" dirty="0" err="1">
                <a:solidFill>
                  <a:srgbClr val="FFFFFF"/>
                </a:solidFill>
                <a:cs typeface="Arial" charset="0"/>
              </a:rPr>
              <a:t>Trả</a:t>
            </a:r>
            <a:r>
              <a:rPr lang="en-US" altLang="en-US" sz="2800" dirty="0">
                <a:solidFill>
                  <a:srgbClr val="FFFFFF"/>
                </a:solidFill>
                <a:cs typeface="Arial" charset="0"/>
              </a:rPr>
              <a:t> </a:t>
            </a:r>
            <a:r>
              <a:rPr lang="en-US" altLang="en-US" sz="2800" dirty="0" err="1">
                <a:solidFill>
                  <a:srgbClr val="FFFFFF"/>
                </a:solidFill>
                <a:cs typeface="Arial" charset="0"/>
              </a:rPr>
              <a:t>lời</a:t>
            </a:r>
            <a:r>
              <a:rPr lang="en-US" altLang="en-US" sz="2800" dirty="0">
                <a:solidFill>
                  <a:srgbClr val="FFFFFF"/>
                </a:solidFill>
                <a:cs typeface="Arial" charset="0"/>
              </a:rPr>
              <a:t> </a:t>
            </a:r>
            <a:r>
              <a:rPr lang="en-US" altLang="en-US" sz="2800" dirty="0" err="1">
                <a:solidFill>
                  <a:srgbClr val="FFFFFF"/>
                </a:solidFill>
                <a:cs typeface="Arial" charset="0"/>
              </a:rPr>
              <a:t>sai</a:t>
            </a:r>
            <a:r>
              <a:rPr lang="en-US" altLang="en-US" sz="2800" dirty="0">
                <a:solidFill>
                  <a:srgbClr val="FFFFFF"/>
                </a:solidFill>
                <a:cs typeface="Arial" charset="0"/>
              </a:rPr>
              <a:t>, </a:t>
            </a:r>
            <a:r>
              <a:rPr lang="en-US" altLang="en-US" sz="2800" dirty="0" err="1">
                <a:solidFill>
                  <a:srgbClr val="FFFFFF"/>
                </a:solidFill>
                <a:cs typeface="Arial" charset="0"/>
              </a:rPr>
              <a:t>quyền</a:t>
            </a:r>
            <a:r>
              <a:rPr lang="en-US" altLang="en-US" sz="2800" dirty="0">
                <a:solidFill>
                  <a:srgbClr val="FFFFFF"/>
                </a:solidFill>
                <a:cs typeface="Arial" charset="0"/>
              </a:rPr>
              <a:t> </a:t>
            </a:r>
            <a:r>
              <a:rPr lang="en-US" altLang="en-US" sz="2800" dirty="0" err="1">
                <a:solidFill>
                  <a:srgbClr val="FFFFFF"/>
                </a:solidFill>
                <a:cs typeface="Arial" charset="0"/>
              </a:rPr>
              <a:t>trả</a:t>
            </a:r>
            <a:r>
              <a:rPr lang="en-US" altLang="en-US" sz="2800" dirty="0">
                <a:solidFill>
                  <a:srgbClr val="FFFFFF"/>
                </a:solidFill>
                <a:cs typeface="Arial" charset="0"/>
              </a:rPr>
              <a:t> </a:t>
            </a:r>
            <a:r>
              <a:rPr lang="en-US" altLang="en-US" sz="2800" dirty="0" err="1">
                <a:solidFill>
                  <a:srgbClr val="FFFFFF"/>
                </a:solidFill>
                <a:cs typeface="Arial" charset="0"/>
              </a:rPr>
              <a:t>lời</a:t>
            </a:r>
            <a:r>
              <a:rPr lang="en-US" altLang="en-US" sz="2800" dirty="0">
                <a:solidFill>
                  <a:srgbClr val="FFFFFF"/>
                </a:solidFill>
                <a:cs typeface="Arial" charset="0"/>
              </a:rPr>
              <a:t> </a:t>
            </a:r>
            <a:r>
              <a:rPr lang="en-US" altLang="en-US" sz="2800" dirty="0" err="1">
                <a:solidFill>
                  <a:srgbClr val="FFFFFF"/>
                </a:solidFill>
                <a:cs typeface="Arial" charset="0"/>
              </a:rPr>
              <a:t>thuộc</a:t>
            </a:r>
            <a:r>
              <a:rPr lang="en-US" altLang="en-US" sz="2800" dirty="0">
                <a:solidFill>
                  <a:srgbClr val="FFFFFF"/>
                </a:solidFill>
                <a:cs typeface="Arial" charset="0"/>
              </a:rPr>
              <a:t> </a:t>
            </a:r>
            <a:r>
              <a:rPr lang="en-US" altLang="en-US" sz="2800" dirty="0" err="1">
                <a:solidFill>
                  <a:srgbClr val="FFFFFF"/>
                </a:solidFill>
                <a:cs typeface="Arial" charset="0"/>
              </a:rPr>
              <a:t>về</a:t>
            </a:r>
            <a:r>
              <a:rPr lang="en-US" altLang="en-US" sz="2800" dirty="0">
                <a:solidFill>
                  <a:srgbClr val="FFFFFF"/>
                </a:solidFill>
                <a:cs typeface="Arial" charset="0"/>
              </a:rPr>
              <a:t> </a:t>
            </a:r>
            <a:r>
              <a:rPr lang="en-US" altLang="en-US" sz="2800" dirty="0" err="1">
                <a:solidFill>
                  <a:srgbClr val="FFFFFF"/>
                </a:solidFill>
                <a:cs typeface="Arial" charset="0"/>
              </a:rPr>
              <a:t>người</a:t>
            </a:r>
            <a:r>
              <a:rPr lang="en-US" altLang="en-US" sz="2800" dirty="0">
                <a:solidFill>
                  <a:srgbClr val="FFFFFF"/>
                </a:solidFill>
                <a:cs typeface="Arial" charset="0"/>
              </a:rPr>
              <a:t> </a:t>
            </a:r>
            <a:r>
              <a:rPr lang="en-US" altLang="en-US" sz="2800" dirty="0" err="1">
                <a:solidFill>
                  <a:srgbClr val="FFFFFF"/>
                </a:solidFill>
                <a:cs typeface="Arial" charset="0"/>
              </a:rPr>
              <a:t>khác</a:t>
            </a:r>
            <a:r>
              <a:rPr lang="en-US" altLang="en-US" sz="2800" dirty="0">
                <a:solidFill>
                  <a:srgbClr val="FFFFFF"/>
                </a:solidFill>
                <a:cs typeface="Arial" charset="0"/>
              </a:rPr>
              <a:t>.</a:t>
            </a:r>
          </a:p>
          <a:p>
            <a:pPr algn="just" eaLnBrk="1" fontAlgn="base" hangingPunct="1">
              <a:spcBef>
                <a:spcPct val="0"/>
              </a:spcBef>
              <a:spcAft>
                <a:spcPct val="0"/>
              </a:spcAft>
              <a:buFontTx/>
              <a:buChar char="-"/>
            </a:pPr>
            <a:r>
              <a:rPr lang="en-US" altLang="en-US" sz="2800" dirty="0">
                <a:solidFill>
                  <a:srgbClr val="FFFFFF"/>
                </a:solidFill>
                <a:cs typeface="Arial" charset="0"/>
              </a:rPr>
              <a:t> </a:t>
            </a:r>
            <a:r>
              <a:rPr lang="en-US" altLang="en-US" sz="2800" dirty="0" err="1">
                <a:solidFill>
                  <a:srgbClr val="FFFFFF"/>
                </a:solidFill>
                <a:cs typeface="Arial" charset="0"/>
              </a:rPr>
              <a:t>Trong</a:t>
            </a:r>
            <a:r>
              <a:rPr lang="en-US" altLang="en-US" sz="2800" dirty="0">
                <a:solidFill>
                  <a:srgbClr val="FFFFFF"/>
                </a:solidFill>
                <a:cs typeface="Arial" charset="0"/>
              </a:rPr>
              <a:t> </a:t>
            </a:r>
            <a:r>
              <a:rPr lang="en-US" altLang="en-US" sz="2800" dirty="0" err="1">
                <a:solidFill>
                  <a:srgbClr val="FFFFFF"/>
                </a:solidFill>
                <a:cs typeface="Arial" charset="0"/>
              </a:rPr>
              <a:t>thời</a:t>
            </a:r>
            <a:r>
              <a:rPr lang="en-US" altLang="en-US" sz="2800" dirty="0">
                <a:solidFill>
                  <a:srgbClr val="FFFFFF"/>
                </a:solidFill>
                <a:cs typeface="Arial" charset="0"/>
              </a:rPr>
              <a:t> </a:t>
            </a:r>
            <a:r>
              <a:rPr lang="en-US" altLang="en-US" sz="2800" dirty="0" err="1">
                <a:solidFill>
                  <a:srgbClr val="FFFFFF"/>
                </a:solidFill>
                <a:cs typeface="Arial" charset="0"/>
              </a:rPr>
              <a:t>gian</a:t>
            </a:r>
            <a:r>
              <a:rPr lang="en-US" altLang="en-US" sz="2800" dirty="0">
                <a:solidFill>
                  <a:srgbClr val="FFFFFF"/>
                </a:solidFill>
                <a:cs typeface="Arial" charset="0"/>
              </a:rPr>
              <a:t> 5 </a:t>
            </a:r>
            <a:r>
              <a:rPr lang="en-US" altLang="en-US" sz="2800" dirty="0" err="1">
                <a:solidFill>
                  <a:srgbClr val="FFFFFF"/>
                </a:solidFill>
                <a:cs typeface="Arial" charset="0"/>
              </a:rPr>
              <a:t>giây</a:t>
            </a:r>
            <a:r>
              <a:rPr lang="en-US" altLang="en-US" sz="2800" dirty="0">
                <a:solidFill>
                  <a:srgbClr val="FFFFFF"/>
                </a:solidFill>
                <a:cs typeface="Arial" charset="0"/>
              </a:rPr>
              <a:t> </a:t>
            </a:r>
            <a:r>
              <a:rPr lang="en-US" altLang="en-US" sz="2800" dirty="0" err="1">
                <a:solidFill>
                  <a:srgbClr val="FFFFFF"/>
                </a:solidFill>
                <a:cs typeface="Arial" charset="0"/>
              </a:rPr>
              <a:t>bạn</a:t>
            </a:r>
            <a:r>
              <a:rPr lang="en-US" altLang="en-US" sz="2800" dirty="0">
                <a:solidFill>
                  <a:srgbClr val="FFFFFF"/>
                </a:solidFill>
                <a:cs typeface="Arial" charset="0"/>
              </a:rPr>
              <a:t> </a:t>
            </a:r>
            <a:r>
              <a:rPr lang="en-US" altLang="en-US" sz="2800" dirty="0" err="1">
                <a:solidFill>
                  <a:srgbClr val="FFFFFF"/>
                </a:solidFill>
                <a:cs typeface="Arial" charset="0"/>
              </a:rPr>
              <a:t>phải</a:t>
            </a:r>
            <a:r>
              <a:rPr lang="en-US" altLang="en-US" sz="2800" dirty="0">
                <a:solidFill>
                  <a:srgbClr val="FFFFFF"/>
                </a:solidFill>
                <a:cs typeface="Arial" charset="0"/>
              </a:rPr>
              <a:t> </a:t>
            </a:r>
            <a:r>
              <a:rPr lang="en-US" altLang="en-US" sz="2800" dirty="0" err="1">
                <a:solidFill>
                  <a:srgbClr val="FFFFFF"/>
                </a:solidFill>
                <a:cs typeface="Arial" charset="0"/>
              </a:rPr>
              <a:t>vừa</a:t>
            </a:r>
            <a:r>
              <a:rPr lang="en-US" altLang="en-US" sz="2800" dirty="0">
                <a:solidFill>
                  <a:srgbClr val="FFFFFF"/>
                </a:solidFill>
                <a:cs typeface="Arial" charset="0"/>
              </a:rPr>
              <a:t> </a:t>
            </a:r>
            <a:r>
              <a:rPr lang="en-US" altLang="en-US" sz="2800" dirty="0" err="1">
                <a:solidFill>
                  <a:srgbClr val="FFFFFF"/>
                </a:solidFill>
                <a:cs typeface="Arial" charset="0"/>
              </a:rPr>
              <a:t>suy</a:t>
            </a:r>
            <a:r>
              <a:rPr lang="en-US" altLang="en-US" sz="2800" dirty="0">
                <a:solidFill>
                  <a:srgbClr val="FFFFFF"/>
                </a:solidFill>
                <a:cs typeface="Arial" charset="0"/>
              </a:rPr>
              <a:t> </a:t>
            </a:r>
            <a:r>
              <a:rPr lang="en-US" altLang="en-US" sz="2800" dirty="0" err="1">
                <a:solidFill>
                  <a:srgbClr val="FFFFFF"/>
                </a:solidFill>
                <a:cs typeface="Arial" charset="0"/>
              </a:rPr>
              <a:t>nghĩ</a:t>
            </a:r>
            <a:r>
              <a:rPr lang="en-US" altLang="en-US" sz="2800" dirty="0">
                <a:solidFill>
                  <a:srgbClr val="FFFFFF"/>
                </a:solidFill>
                <a:cs typeface="Arial" charset="0"/>
              </a:rPr>
              <a:t> </a:t>
            </a:r>
            <a:r>
              <a:rPr lang="en-US" altLang="en-US" sz="2800" dirty="0" err="1">
                <a:solidFill>
                  <a:srgbClr val="FFFFFF"/>
                </a:solidFill>
                <a:cs typeface="Arial" charset="0"/>
              </a:rPr>
              <a:t>vừa</a:t>
            </a:r>
            <a:r>
              <a:rPr lang="en-US" altLang="en-US" sz="2800" dirty="0">
                <a:solidFill>
                  <a:srgbClr val="FFFFFF"/>
                </a:solidFill>
                <a:cs typeface="Arial" charset="0"/>
              </a:rPr>
              <a:t> </a:t>
            </a:r>
            <a:r>
              <a:rPr lang="en-US" altLang="en-US" sz="2800" dirty="0" err="1">
                <a:solidFill>
                  <a:srgbClr val="FFFFFF"/>
                </a:solidFill>
                <a:cs typeface="Arial" charset="0"/>
              </a:rPr>
              <a:t>đưa</a:t>
            </a:r>
            <a:r>
              <a:rPr lang="en-US" altLang="en-US" sz="2800" dirty="0">
                <a:solidFill>
                  <a:srgbClr val="FFFFFF"/>
                </a:solidFill>
                <a:cs typeface="Arial" charset="0"/>
              </a:rPr>
              <a:t> </a:t>
            </a:r>
            <a:r>
              <a:rPr lang="en-US" altLang="en-US" sz="2800" dirty="0" err="1">
                <a:solidFill>
                  <a:srgbClr val="FFFFFF"/>
                </a:solidFill>
                <a:cs typeface="Arial" charset="0"/>
              </a:rPr>
              <a:t>ra</a:t>
            </a:r>
            <a:r>
              <a:rPr lang="en-US" altLang="en-US" sz="2800" dirty="0">
                <a:solidFill>
                  <a:srgbClr val="FFFFFF"/>
                </a:solidFill>
                <a:cs typeface="Arial" charset="0"/>
              </a:rPr>
              <a:t> </a:t>
            </a:r>
            <a:r>
              <a:rPr lang="en-US" altLang="en-US" sz="2800" dirty="0" err="1">
                <a:solidFill>
                  <a:srgbClr val="FFFFFF"/>
                </a:solidFill>
                <a:cs typeface="Arial" charset="0"/>
              </a:rPr>
              <a:t>câu</a:t>
            </a:r>
            <a:r>
              <a:rPr lang="en-US" altLang="en-US" sz="2800" dirty="0">
                <a:solidFill>
                  <a:srgbClr val="FFFFFF"/>
                </a:solidFill>
                <a:cs typeface="Arial" charset="0"/>
              </a:rPr>
              <a:t> </a:t>
            </a:r>
            <a:r>
              <a:rPr lang="en-US" altLang="en-US" sz="2800" dirty="0" err="1">
                <a:solidFill>
                  <a:srgbClr val="FFFFFF"/>
                </a:solidFill>
                <a:cs typeface="Arial" charset="0"/>
              </a:rPr>
              <a:t>trả</a:t>
            </a:r>
            <a:r>
              <a:rPr lang="en-US" altLang="en-US" sz="2800" dirty="0">
                <a:solidFill>
                  <a:srgbClr val="FFFFFF"/>
                </a:solidFill>
                <a:cs typeface="Arial" charset="0"/>
              </a:rPr>
              <a:t> </a:t>
            </a:r>
            <a:r>
              <a:rPr lang="en-US" altLang="en-US" sz="2800" dirty="0" err="1">
                <a:solidFill>
                  <a:srgbClr val="FFFFFF"/>
                </a:solidFill>
                <a:cs typeface="Arial" charset="0"/>
              </a:rPr>
              <a:t>lời</a:t>
            </a:r>
            <a:r>
              <a:rPr lang="en-US" altLang="en-US" sz="2800" dirty="0">
                <a:solidFill>
                  <a:srgbClr val="FFFFFF"/>
                </a:solidFill>
                <a:cs typeface="Arial" charset="0"/>
              </a:rPr>
              <a:t>. </a:t>
            </a:r>
            <a:r>
              <a:rPr lang="en-US" altLang="en-US" sz="2800" dirty="0" err="1">
                <a:solidFill>
                  <a:srgbClr val="FFFFFF"/>
                </a:solidFill>
                <a:cs typeface="Arial" charset="0"/>
              </a:rPr>
              <a:t>Trả</a:t>
            </a:r>
            <a:r>
              <a:rPr lang="en-US" altLang="en-US" sz="2800" dirty="0">
                <a:solidFill>
                  <a:srgbClr val="FFFFFF"/>
                </a:solidFill>
                <a:cs typeface="Arial" charset="0"/>
              </a:rPr>
              <a:t> </a:t>
            </a:r>
            <a:r>
              <a:rPr lang="en-US" altLang="en-US" sz="2800" dirty="0" err="1">
                <a:solidFill>
                  <a:srgbClr val="FFFFFF"/>
                </a:solidFill>
                <a:cs typeface="Arial" charset="0"/>
              </a:rPr>
              <a:t>lời</a:t>
            </a:r>
            <a:r>
              <a:rPr lang="en-US" altLang="en-US" sz="2800" dirty="0">
                <a:solidFill>
                  <a:srgbClr val="FFFFFF"/>
                </a:solidFill>
                <a:cs typeface="Arial" charset="0"/>
              </a:rPr>
              <a:t> </a:t>
            </a:r>
            <a:r>
              <a:rPr lang="en-US" altLang="en-US" sz="2800" dirty="0" err="1">
                <a:solidFill>
                  <a:srgbClr val="FFFFFF"/>
                </a:solidFill>
                <a:cs typeface="Arial" charset="0"/>
              </a:rPr>
              <a:t>đúng</a:t>
            </a:r>
            <a:r>
              <a:rPr lang="en-US" altLang="en-US" sz="2800" dirty="0">
                <a:solidFill>
                  <a:srgbClr val="FFFFFF"/>
                </a:solidFill>
                <a:cs typeface="Arial" charset="0"/>
              </a:rPr>
              <a:t> </a:t>
            </a:r>
            <a:r>
              <a:rPr lang="en-US" altLang="en-US" sz="2800" dirty="0" err="1">
                <a:solidFill>
                  <a:srgbClr val="FFFFFF"/>
                </a:solidFill>
                <a:cs typeface="Arial" charset="0"/>
              </a:rPr>
              <a:t>thì</a:t>
            </a:r>
            <a:r>
              <a:rPr lang="en-US" altLang="en-US" sz="2800" dirty="0">
                <a:solidFill>
                  <a:srgbClr val="FFFFFF"/>
                </a:solidFill>
                <a:cs typeface="Arial" charset="0"/>
              </a:rPr>
              <a:t> </a:t>
            </a:r>
            <a:r>
              <a:rPr lang="en-US" altLang="en-US" sz="2800" dirty="0" err="1">
                <a:solidFill>
                  <a:srgbClr val="FFFFFF"/>
                </a:solidFill>
                <a:cs typeface="Arial" charset="0"/>
              </a:rPr>
              <a:t>người</a:t>
            </a:r>
            <a:r>
              <a:rPr lang="en-US" altLang="en-US" sz="2800" dirty="0">
                <a:solidFill>
                  <a:srgbClr val="FFFFFF"/>
                </a:solidFill>
                <a:cs typeface="Arial" charset="0"/>
              </a:rPr>
              <a:t> </a:t>
            </a:r>
            <a:r>
              <a:rPr lang="en-US" altLang="en-US" sz="2800" dirty="0" err="1">
                <a:solidFill>
                  <a:srgbClr val="FFFFFF"/>
                </a:solidFill>
                <a:cs typeface="Arial" charset="0"/>
              </a:rPr>
              <a:t>chơi</a:t>
            </a:r>
            <a:r>
              <a:rPr lang="en-US" altLang="en-US" sz="2800" dirty="0">
                <a:solidFill>
                  <a:srgbClr val="FFFFFF"/>
                </a:solidFill>
                <a:cs typeface="Arial" charset="0"/>
              </a:rPr>
              <a:t> </a:t>
            </a:r>
            <a:r>
              <a:rPr lang="en-US" altLang="en-US" sz="2800" dirty="0" err="1">
                <a:solidFill>
                  <a:srgbClr val="FFFFFF"/>
                </a:solidFill>
                <a:cs typeface="Arial" charset="0"/>
              </a:rPr>
              <a:t>khác</a:t>
            </a:r>
            <a:r>
              <a:rPr lang="en-US" altLang="en-US" sz="2800" dirty="0">
                <a:solidFill>
                  <a:srgbClr val="FFFFFF"/>
                </a:solidFill>
                <a:cs typeface="Arial" charset="0"/>
              </a:rPr>
              <a:t> </a:t>
            </a:r>
            <a:r>
              <a:rPr lang="en-US" altLang="en-US" sz="2800" dirty="0" err="1">
                <a:solidFill>
                  <a:srgbClr val="FFFFFF"/>
                </a:solidFill>
                <a:cs typeface="Arial" charset="0"/>
              </a:rPr>
              <a:t>có</a:t>
            </a:r>
            <a:r>
              <a:rPr lang="en-US" altLang="en-US" sz="2800" dirty="0">
                <a:solidFill>
                  <a:srgbClr val="FFFFFF"/>
                </a:solidFill>
                <a:cs typeface="Arial" charset="0"/>
              </a:rPr>
              <a:t> </a:t>
            </a:r>
            <a:r>
              <a:rPr lang="en-US" altLang="en-US" sz="2800" dirty="0" err="1">
                <a:solidFill>
                  <a:srgbClr val="FFFFFF"/>
                </a:solidFill>
                <a:cs typeface="Arial" charset="0"/>
              </a:rPr>
              <a:t>thể</a:t>
            </a:r>
            <a:r>
              <a:rPr lang="en-US" altLang="en-US" sz="2800" dirty="0">
                <a:solidFill>
                  <a:srgbClr val="FFFFFF"/>
                </a:solidFill>
                <a:cs typeface="Arial" charset="0"/>
              </a:rPr>
              <a:t> </a:t>
            </a:r>
            <a:r>
              <a:rPr lang="en-US" altLang="en-US" sz="2800" dirty="0" err="1">
                <a:solidFill>
                  <a:srgbClr val="FFFFFF"/>
                </a:solidFill>
                <a:cs typeface="Arial" charset="0"/>
              </a:rPr>
              <a:t>nhấn</a:t>
            </a:r>
            <a:r>
              <a:rPr lang="en-US" altLang="en-US" sz="2800" dirty="0">
                <a:solidFill>
                  <a:srgbClr val="FFFFFF"/>
                </a:solidFill>
                <a:cs typeface="Arial" charset="0"/>
              </a:rPr>
              <a:t> </a:t>
            </a:r>
            <a:r>
              <a:rPr lang="en-US" altLang="en-US" sz="2800" b="1" dirty="0">
                <a:solidFill>
                  <a:srgbClr val="FFFFFF"/>
                </a:solidFill>
                <a:cs typeface="Arial" charset="0"/>
              </a:rPr>
              <a:t>next</a:t>
            </a:r>
            <a:r>
              <a:rPr lang="en-US" altLang="en-US" sz="2800" dirty="0">
                <a:solidFill>
                  <a:srgbClr val="FFFFFF"/>
                </a:solidFill>
                <a:cs typeface="Arial" charset="0"/>
              </a:rPr>
              <a:t> </a:t>
            </a:r>
            <a:r>
              <a:rPr lang="en-US" altLang="en-US" sz="2800" dirty="0" err="1">
                <a:solidFill>
                  <a:srgbClr val="FFFFFF"/>
                </a:solidFill>
                <a:cs typeface="Arial" charset="0"/>
              </a:rPr>
              <a:t>để</a:t>
            </a:r>
            <a:r>
              <a:rPr lang="en-US" altLang="en-US" sz="2800" dirty="0">
                <a:solidFill>
                  <a:srgbClr val="FFFFFF"/>
                </a:solidFill>
                <a:cs typeface="Arial" charset="0"/>
              </a:rPr>
              <a:t> </a:t>
            </a:r>
            <a:r>
              <a:rPr lang="en-US" altLang="en-US" sz="2800" dirty="0" err="1">
                <a:solidFill>
                  <a:srgbClr val="FFFFFF"/>
                </a:solidFill>
                <a:cs typeface="Arial" charset="0"/>
              </a:rPr>
              <a:t>tiếp</a:t>
            </a:r>
            <a:r>
              <a:rPr lang="en-US" altLang="en-US" sz="2800" dirty="0">
                <a:solidFill>
                  <a:srgbClr val="FFFFFF"/>
                </a:solidFill>
                <a:cs typeface="Arial" charset="0"/>
              </a:rPr>
              <a:t> </a:t>
            </a:r>
            <a:r>
              <a:rPr lang="en-US" altLang="en-US" sz="2800" dirty="0" err="1">
                <a:solidFill>
                  <a:srgbClr val="FFFFFF"/>
                </a:solidFill>
                <a:cs typeface="Arial" charset="0"/>
              </a:rPr>
              <a:t>tục</a:t>
            </a:r>
            <a:r>
              <a:rPr lang="en-US" altLang="en-US" sz="2800" dirty="0">
                <a:solidFill>
                  <a:srgbClr val="FFFFFF"/>
                </a:solidFill>
                <a:cs typeface="Arial" charset="0"/>
              </a:rPr>
              <a:t>!</a:t>
            </a:r>
          </a:p>
        </p:txBody>
      </p:sp>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7374" y="275262"/>
            <a:ext cx="609600" cy="609600"/>
          </a:xfrm>
          <a:prstGeom prst="rect">
            <a:avLst/>
          </a:prstGeom>
        </p:spPr>
      </p:pic>
    </p:spTree>
    <p:extLst>
      <p:ext uri="{BB962C8B-B14F-4D97-AF65-F5344CB8AC3E}">
        <p14:creationId xmlns:p14="http://schemas.microsoft.com/office/powerpoint/2010/main" val="177686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80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4"/>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5">
            <a:extLst>
              <a:ext uri="{28A0092B-C50C-407E-A947-70E740481C1C}">
                <a14:useLocalDpi xmlns:a14="http://schemas.microsoft.com/office/drawing/2010/main" val="0"/>
              </a:ext>
            </a:extLst>
          </a:blip>
          <a:srcRect b="13128"/>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6">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7"/>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Tree>
    <p:extLst>
      <p:ext uri="{BB962C8B-B14F-4D97-AF65-F5344CB8AC3E}">
        <p14:creationId xmlns:p14="http://schemas.microsoft.com/office/powerpoint/2010/main" val="2397692575"/>
      </p:ext>
    </p:extLst>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9"/>
          <a:srcRect l="15794" t="18980" r="12396" b="17224"/>
          <a:stretch/>
        </p:blipFill>
        <p:spPr>
          <a:xfrm>
            <a:off x="76200" y="1363625"/>
            <a:ext cx="9029700" cy="541817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304800" y="5943600"/>
            <a:ext cx="609600" cy="609600"/>
          </a:xfrm>
          <a:prstGeom prst="rect">
            <a:avLst/>
          </a:prstGeom>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7"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0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9"/>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10">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11">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2"/>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9"/>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pic>
        <p:nvPicPr>
          <p:cNvPr id="2"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81000" y="76994"/>
            <a:ext cx="609600" cy="609600"/>
          </a:xfrm>
          <a:prstGeom prst="rect">
            <a:avLst/>
          </a:prstGeom>
        </p:spPr>
      </p:pic>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5"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5"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6"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7"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7967" fill="hold"/>
                                        <p:tgtEl>
                                          <p:spTgt spid="2"/>
                                        </p:tgtEl>
                                      </p:cBhvr>
                                    </p:cmd>
                                  </p:childTnLst>
                                </p:cTn>
                              </p:par>
                            </p:childTnLst>
                          </p:cTn>
                        </p:par>
                      </p:childTnLst>
                    </p:cTn>
                  </p:par>
                </p:childTnLst>
              </p:cTn>
              <p:nextCondLst>
                <p:cond evt="onClick" delay="0">
                  <p:tgtEl>
                    <p:spTgt spid="2"/>
                  </p:tgtEl>
                </p:cond>
              </p:nextCondLst>
            </p:seq>
            <p:audio>
              <p:cMediaNode vol="80000">
                <p:cTn id="62" fill="hold" display="0">
                  <p:stCondLst>
                    <p:cond delay="indefinite"/>
                  </p:stCondLst>
                  <p:endCondLst>
                    <p:cond evt="onStopAudio" delay="0">
                      <p:tgtEl>
                        <p:sldTgt/>
                      </p:tgtEl>
                    </p:cond>
                  </p:endCondLst>
                </p:cTn>
                <p:tgtEl>
                  <p:spTgt spid="2"/>
                </p:tgtEl>
              </p:cMediaNode>
            </p:audio>
          </p:childTnLst>
        </p:cTn>
      </p:par>
    </p:tnLst>
    <p:bldLst>
      <p:bldP spid="2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9"/>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10">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11">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2"/>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9"/>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pic>
        <p:nvPicPr>
          <p:cNvPr id="2"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66017" y="111919"/>
            <a:ext cx="609600" cy="609600"/>
          </a:xfrm>
          <a:prstGeom prst="rect">
            <a:avLst/>
          </a:prstGeom>
        </p:spPr>
      </p:pic>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5"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5"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6"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7"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9774" fill="hold"/>
                                        <p:tgtEl>
                                          <p:spTgt spid="2"/>
                                        </p:tgtEl>
                                      </p:cBhvr>
                                    </p:cmd>
                                  </p:childTnLst>
                                </p:cTn>
                              </p:par>
                            </p:childTnLst>
                          </p:cTn>
                        </p:par>
                      </p:childTnLst>
                    </p:cTn>
                  </p:par>
                </p:childTnLst>
              </p:cTn>
              <p:nextCondLst>
                <p:cond evt="onClick" delay="0">
                  <p:tgtEl>
                    <p:spTgt spid="2"/>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Hoạt động 2: </a:t>
            </a:r>
            <a:r>
              <a:rPr lang="en-US" altLang="en-US" sz="4400" b="1">
                <a:solidFill>
                  <a:srgbClr val="0000FF"/>
                </a:solidFill>
                <a:latin typeface="Times New Roman" pitchFamily="18" charset="0"/>
              </a:rPr>
              <a:t>Đàm thoại </a:t>
            </a:r>
            <a:endParaRPr lang="en-US" altLang="en-US" sz="4400" b="1">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thời gian nào?</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mùa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pic>
        <p:nvPicPr>
          <p:cNvPr id="2" name="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47700" y="535781"/>
            <a:ext cx="609600" cy="609600"/>
          </a:xfrm>
          <a:prstGeom prst="rect">
            <a:avLst/>
          </a:prstGeom>
        </p:spPr>
      </p:pic>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6"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ags/tag11.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4.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1.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2.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24.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27.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28.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3.xml><?xml version="1.0" encoding="utf-8"?>
<p:tagLst xmlns:a="http://schemas.openxmlformats.org/drawingml/2006/main" xmlns:r="http://schemas.openxmlformats.org/officeDocument/2006/relationships" xmlns:p="http://schemas.openxmlformats.org/presentationml/2006/main">
  <p:tag name="PPSNARRATION" val="4,152039269,D:\tro truyen tet trung thu, thuy tien c5\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8.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TotalTime>
  <Words>722</Words>
  <Application>Microsoft Office PowerPoint</Application>
  <PresentationFormat>On-screen Show (4:3)</PresentationFormat>
  <Paragraphs>99</Paragraphs>
  <Slides>37</Slides>
  <Notes>5</Notes>
  <HiddenSlides>0</HiddenSlides>
  <MMClips>39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Showcard Gothic</vt:lpstr>
      <vt:lpstr>.VnArial NarrowH</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Administrator</cp:lastModifiedBy>
  <cp:revision>41</cp:revision>
  <dcterms:created xsi:type="dcterms:W3CDTF">2018-09-10T12:35:01Z</dcterms:created>
  <dcterms:modified xsi:type="dcterms:W3CDTF">2024-09-16T07:41:01Z</dcterms:modified>
</cp:coreProperties>
</file>