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99" r:id="rId2"/>
    <p:sldId id="300" r:id="rId3"/>
    <p:sldId id="297" r:id="rId4"/>
    <p:sldId id="298" r:id="rId5"/>
    <p:sldId id="263" r:id="rId6"/>
    <p:sldId id="264" r:id="rId7"/>
    <p:sldId id="275" r:id="rId8"/>
    <p:sldId id="266" r:id="rId9"/>
    <p:sldId id="268" r:id="rId10"/>
    <p:sldId id="269" r:id="rId11"/>
    <p:sldId id="292" r:id="rId12"/>
    <p:sldId id="270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48235"/>
    <a:srgbClr val="F2FE82"/>
    <a:srgbClr val="5B9BD5"/>
    <a:srgbClr val="FF3300"/>
    <a:srgbClr val="FD5FFD"/>
    <a:srgbClr val="A51B8B"/>
    <a:srgbClr val="FF3399"/>
    <a:srgbClr val="FF99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3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9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1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3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6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32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8D077-2C6B-46BC-93B0-F1071ED450FA}" type="datetimeFigureOut">
              <a:rPr lang="en-US" smtClean="0"/>
              <a:t>16/9/2024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3B52C-8CF1-4180-A443-2922B425D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7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13" Type="http://schemas.openxmlformats.org/officeDocument/2006/relationships/slideLayout" Target="../slideLayouts/slideLayout7.xml"/><Relationship Id="rId18" Type="http://schemas.microsoft.com/office/2007/relationships/hdphoto" Target="../media/hdphoto12.wdp"/><Relationship Id="rId26" Type="http://schemas.microsoft.com/office/2007/relationships/hdphoto" Target="../media/hdphoto8.wdp"/><Relationship Id="rId3" Type="http://schemas.microsoft.com/office/2007/relationships/media" Target="../media/media23.m4a"/><Relationship Id="rId21" Type="http://schemas.openxmlformats.org/officeDocument/2006/relationships/image" Target="../media/image23.jpeg"/><Relationship Id="rId7" Type="http://schemas.microsoft.com/office/2007/relationships/media" Target="../media/media24.m4a"/><Relationship Id="rId12" Type="http://schemas.openxmlformats.org/officeDocument/2006/relationships/audio" Target="../media/media26.m4a"/><Relationship Id="rId17" Type="http://schemas.openxmlformats.org/officeDocument/2006/relationships/image" Target="../media/image21.png"/><Relationship Id="rId25" Type="http://schemas.openxmlformats.org/officeDocument/2006/relationships/image" Target="../media/image17.png"/><Relationship Id="rId2" Type="http://schemas.openxmlformats.org/officeDocument/2006/relationships/audio" Target="../media/media15.m4a"/><Relationship Id="rId16" Type="http://schemas.microsoft.com/office/2007/relationships/hdphoto" Target="../media/hdphoto6.wdp"/><Relationship Id="rId20" Type="http://schemas.microsoft.com/office/2007/relationships/hdphoto" Target="../media/hdphoto5.wdp"/><Relationship Id="rId1" Type="http://schemas.microsoft.com/office/2007/relationships/media" Target="../media/media15.m4a"/><Relationship Id="rId6" Type="http://schemas.openxmlformats.org/officeDocument/2006/relationships/audio" Target="../media/media22.m4a"/><Relationship Id="rId11" Type="http://schemas.microsoft.com/office/2007/relationships/media" Target="../media/media26.m4a"/><Relationship Id="rId24" Type="http://schemas.microsoft.com/office/2007/relationships/hdphoto" Target="../media/hdphoto7.wdp"/><Relationship Id="rId5" Type="http://schemas.microsoft.com/office/2007/relationships/media" Target="../media/media22.m4a"/><Relationship Id="rId15" Type="http://schemas.openxmlformats.org/officeDocument/2006/relationships/image" Target="../media/image15.png"/><Relationship Id="rId23" Type="http://schemas.openxmlformats.org/officeDocument/2006/relationships/image" Target="../media/image16.png"/><Relationship Id="rId28" Type="http://schemas.microsoft.com/office/2007/relationships/hdphoto" Target="../media/hdphoto2.wdp"/><Relationship Id="rId10" Type="http://schemas.openxmlformats.org/officeDocument/2006/relationships/audio" Target="../media/media25.m4a"/><Relationship Id="rId19" Type="http://schemas.openxmlformats.org/officeDocument/2006/relationships/image" Target="../media/image14.png"/><Relationship Id="rId4" Type="http://schemas.openxmlformats.org/officeDocument/2006/relationships/audio" Target="../media/media23.m4a"/><Relationship Id="rId9" Type="http://schemas.microsoft.com/office/2007/relationships/media" Target="../media/media25.m4a"/><Relationship Id="rId14" Type="http://schemas.openxmlformats.org/officeDocument/2006/relationships/image" Target="../media/image3.png"/><Relationship Id="rId22" Type="http://schemas.openxmlformats.org/officeDocument/2006/relationships/image" Target="../media/image24.jpeg"/><Relationship Id="rId27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microsoft.com/office/2007/relationships/media" Target="../media/media15.m4a"/><Relationship Id="rId21" Type="http://schemas.microsoft.com/office/2007/relationships/hdphoto" Target="../media/hdphoto2.wdp"/><Relationship Id="rId7" Type="http://schemas.openxmlformats.org/officeDocument/2006/relationships/slideLayout" Target="../slideLayouts/slideLayout7.xml"/><Relationship Id="rId12" Type="http://schemas.microsoft.com/office/2007/relationships/hdphoto" Target="../media/hdphoto12.wdp"/><Relationship Id="rId17" Type="http://schemas.microsoft.com/office/2007/relationships/hdphoto" Target="../media/hdphoto7.wdp"/><Relationship Id="rId2" Type="http://schemas.openxmlformats.org/officeDocument/2006/relationships/audio" Target="../media/media21.m4a"/><Relationship Id="rId16" Type="http://schemas.openxmlformats.org/officeDocument/2006/relationships/image" Target="../media/image16.png"/><Relationship Id="rId20" Type="http://schemas.openxmlformats.org/officeDocument/2006/relationships/image" Target="../media/image10.png"/><Relationship Id="rId1" Type="http://schemas.microsoft.com/office/2007/relationships/media" Target="../media/media21.m4a"/><Relationship Id="rId6" Type="http://schemas.openxmlformats.org/officeDocument/2006/relationships/audio" Target="../media/media22.m4a"/><Relationship Id="rId11" Type="http://schemas.openxmlformats.org/officeDocument/2006/relationships/image" Target="../media/image21.png"/><Relationship Id="rId5" Type="http://schemas.microsoft.com/office/2007/relationships/media" Target="../media/media22.m4a"/><Relationship Id="rId15" Type="http://schemas.openxmlformats.org/officeDocument/2006/relationships/image" Target="../media/image27.png"/><Relationship Id="rId10" Type="http://schemas.openxmlformats.org/officeDocument/2006/relationships/image" Target="../media/image26.jpg"/><Relationship Id="rId19" Type="http://schemas.microsoft.com/office/2007/relationships/hdphoto" Target="../media/hdphoto8.wdp"/><Relationship Id="rId4" Type="http://schemas.openxmlformats.org/officeDocument/2006/relationships/audio" Target="../media/media15.m4a"/><Relationship Id="rId9" Type="http://schemas.openxmlformats.org/officeDocument/2006/relationships/image" Target="../media/image25.jp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media" Target="../media/media6.m4a"/><Relationship Id="rId5" Type="http://schemas.openxmlformats.org/officeDocument/2006/relationships/audio" Target="NULL" TargetMode="External"/><Relationship Id="rId10" Type="http://schemas.microsoft.com/office/2007/relationships/hdphoto" Target="../media/hdphoto1.wdp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openxmlformats.org/officeDocument/2006/relationships/slideLayout" Target="../slideLayouts/slideLayout7.xml"/><Relationship Id="rId3" Type="http://schemas.microsoft.com/office/2007/relationships/media" Target="../media/media9.m4a"/><Relationship Id="rId7" Type="http://schemas.microsoft.com/office/2007/relationships/media" Target="../media/media11.m4a"/><Relationship Id="rId12" Type="http://schemas.openxmlformats.org/officeDocument/2006/relationships/audio" Target="../media/media13.m4a"/><Relationship Id="rId17" Type="http://schemas.microsoft.com/office/2007/relationships/hdphoto" Target="../media/hdphoto2.wdp"/><Relationship Id="rId2" Type="http://schemas.openxmlformats.org/officeDocument/2006/relationships/audio" Target="../media/media8.m4a"/><Relationship Id="rId16" Type="http://schemas.openxmlformats.org/officeDocument/2006/relationships/image" Target="../media/image10.png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microsoft.com/office/2007/relationships/media" Target="../media/media13.m4a"/><Relationship Id="rId5" Type="http://schemas.microsoft.com/office/2007/relationships/media" Target="../media/media10.m4a"/><Relationship Id="rId15" Type="http://schemas.openxmlformats.org/officeDocument/2006/relationships/image" Target="../media/image3.png"/><Relationship Id="rId10" Type="http://schemas.openxmlformats.org/officeDocument/2006/relationships/audio" Target="../media/media12.m4a"/><Relationship Id="rId4" Type="http://schemas.openxmlformats.org/officeDocument/2006/relationships/audio" Target="../media/media9.m4a"/><Relationship Id="rId9" Type="http://schemas.microsoft.com/office/2007/relationships/media" Target="../media/media12.m4a"/><Relationship Id="rId1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slideLayout" Target="../slideLayouts/slideLayout7.xml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microsoft.com/office/2007/relationships/media" Target="../media/media16.m4a"/><Relationship Id="rId21" Type="http://schemas.openxmlformats.org/officeDocument/2006/relationships/image" Target="../media/image15.png"/><Relationship Id="rId7" Type="http://schemas.microsoft.com/office/2007/relationships/media" Target="../media/media18.m4a"/><Relationship Id="rId12" Type="http://schemas.openxmlformats.org/officeDocument/2006/relationships/audio" Target="../media/media20.m4a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audio" Target="../media/media15.m4a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10.png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microsoft.com/office/2007/relationships/media" Target="../media/media20.m4a"/><Relationship Id="rId24" Type="http://schemas.microsoft.com/office/2007/relationships/hdphoto" Target="../media/hdphoto7.wdp"/><Relationship Id="rId5" Type="http://schemas.microsoft.com/office/2007/relationships/media" Target="../media/media17.m4a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microsoft.com/office/2007/relationships/hdphoto" Target="../media/hdphoto9.wdp"/><Relationship Id="rId10" Type="http://schemas.openxmlformats.org/officeDocument/2006/relationships/audio" Target="../media/media19.m4a"/><Relationship Id="rId19" Type="http://schemas.openxmlformats.org/officeDocument/2006/relationships/image" Target="../media/image14.png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image" Target="../media/image3.png"/><Relationship Id="rId22" Type="http://schemas.microsoft.com/office/2007/relationships/hdphoto" Target="../media/hdphoto6.wdp"/><Relationship Id="rId27" Type="http://schemas.openxmlformats.org/officeDocument/2006/relationships/image" Target="../media/image18.png"/><Relationship Id="rId30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18" Type="http://schemas.microsoft.com/office/2007/relationships/hdphoto" Target="../media/hdphoto13.wdp"/><Relationship Id="rId3" Type="http://schemas.microsoft.com/office/2007/relationships/media" Target="../media/media15.m4a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7.xml"/><Relationship Id="rId12" Type="http://schemas.microsoft.com/office/2007/relationships/hdphoto" Target="../media/hdphoto11.wdp"/><Relationship Id="rId17" Type="http://schemas.openxmlformats.org/officeDocument/2006/relationships/image" Target="../media/image22.png"/><Relationship Id="rId2" Type="http://schemas.openxmlformats.org/officeDocument/2006/relationships/audio" Target="../media/media21.m4a"/><Relationship Id="rId16" Type="http://schemas.microsoft.com/office/2007/relationships/hdphoto" Target="../media/hdphoto3.wdp"/><Relationship Id="rId20" Type="http://schemas.microsoft.com/office/2007/relationships/hdphoto" Target="../media/hdphoto7.wdp"/><Relationship Id="rId1" Type="http://schemas.microsoft.com/office/2007/relationships/media" Target="../media/media21.m4a"/><Relationship Id="rId6" Type="http://schemas.openxmlformats.org/officeDocument/2006/relationships/audio" Target="../media/media22.m4a"/><Relationship Id="rId11" Type="http://schemas.openxmlformats.org/officeDocument/2006/relationships/image" Target="../media/image20.png"/><Relationship Id="rId24" Type="http://schemas.microsoft.com/office/2007/relationships/hdphoto" Target="../media/hdphoto2.wdp"/><Relationship Id="rId5" Type="http://schemas.microsoft.com/office/2007/relationships/media" Target="../media/media22.m4a"/><Relationship Id="rId15" Type="http://schemas.openxmlformats.org/officeDocument/2006/relationships/image" Target="../media/image12.png"/><Relationship Id="rId23" Type="http://schemas.openxmlformats.org/officeDocument/2006/relationships/image" Target="../media/image10.png"/><Relationship Id="rId10" Type="http://schemas.microsoft.com/office/2007/relationships/hdphoto" Target="../media/hdphoto10.wdp"/><Relationship Id="rId19" Type="http://schemas.openxmlformats.org/officeDocument/2006/relationships/image" Target="../media/image16.png"/><Relationship Id="rId4" Type="http://schemas.openxmlformats.org/officeDocument/2006/relationships/audio" Target="../media/media15.m4a"/><Relationship Id="rId9" Type="http://schemas.openxmlformats.org/officeDocument/2006/relationships/image" Target="../media/image19.png"/><Relationship Id="rId14" Type="http://schemas.microsoft.com/office/2007/relationships/hdphoto" Target="../media/hdphoto12.wdp"/><Relationship Id="rId22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Powerpoint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0" y="0"/>
            <a:ext cx="1222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D3AC1813-9994-4D04-8FA0-FA10A6271A99}"/>
              </a:ext>
            </a:extLst>
          </p:cNvPr>
          <p:cNvSpPr/>
          <p:nvPr/>
        </p:nvSpPr>
        <p:spPr>
          <a:xfrm>
            <a:off x="174504" y="178031"/>
            <a:ext cx="11842992" cy="6501938"/>
          </a:xfrm>
          <a:prstGeom prst="roundRect">
            <a:avLst>
              <a:gd name="adj" fmla="val 13444"/>
            </a:avLst>
          </a:prstGeom>
          <a:solidFill>
            <a:srgbClr val="F2FE82">
              <a:alpha val="24706"/>
            </a:srgbClr>
          </a:solidFill>
          <a:ln w="57150">
            <a:solidFill>
              <a:srgbClr val="548235">
                <a:alpha val="69804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97659" y="427964"/>
            <a:ext cx="9391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</a:p>
          <a:p>
            <a:pPr algn="ctr"/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68266" y="3236267"/>
            <a:ext cx="5455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2066C-4E8D-452F-96B8-9CB81D03A283}"/>
              </a:ext>
            </a:extLst>
          </p:cNvPr>
          <p:cNvSpPr/>
          <p:nvPr/>
        </p:nvSpPr>
        <p:spPr>
          <a:xfrm>
            <a:off x="1197872" y="3741595"/>
            <a:ext cx="979625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3188" y="2800505"/>
            <a:ext cx="61301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90478" y="6118829"/>
            <a:ext cx="2549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92282" y="4646104"/>
            <a:ext cx="3797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sz="20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488" y="1134843"/>
            <a:ext cx="1335024" cy="1341120"/>
          </a:xfrm>
          <a:prstGeom prst="rect">
            <a:avLst/>
          </a:prstGeom>
        </p:spPr>
      </p:pic>
      <p:pic>
        <p:nvPicPr>
          <p:cNvPr id="23" name="Ghi tiêu chuẩ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6903" y="48461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1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66194" y="-1137170"/>
            <a:ext cx="609600" cy="609600"/>
          </a:xfrm>
          <a:prstGeom prst="rect">
            <a:avLst/>
          </a:prstGeom>
        </p:spPr>
      </p:pic>
      <p:pic>
        <p:nvPicPr>
          <p:cNvPr id="15" name="Khung ả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27398" y="2251223"/>
            <a:ext cx="609600" cy="609600"/>
          </a:xfrm>
          <a:prstGeom prst="rect">
            <a:avLst/>
          </a:prstGeom>
        </p:spPr>
      </p:pic>
      <p:pic>
        <p:nvPicPr>
          <p:cNvPr id="10" name="Tiền, te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89663" y="7090723"/>
            <a:ext cx="609600" cy="609600"/>
          </a:xfrm>
          <a:prstGeom prst="rect">
            <a:avLst/>
          </a:prstGeom>
        </p:spPr>
      </p:pic>
      <p:pic>
        <p:nvPicPr>
          <p:cNvPr id="9" name="Tờ lịc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55681" y="2350214"/>
            <a:ext cx="609600" cy="609600"/>
          </a:xfrm>
          <a:prstGeom prst="rect">
            <a:avLst/>
          </a:prstGeom>
        </p:spPr>
      </p:pic>
      <p:pic>
        <p:nvPicPr>
          <p:cNvPr id="7" name="Tiv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9688" y="-1184890"/>
            <a:ext cx="609600" cy="609600"/>
          </a:xfrm>
          <a:prstGeom prst="rect">
            <a:avLst/>
          </a:prstGeom>
        </p:spPr>
      </p:pic>
      <p:pic>
        <p:nvPicPr>
          <p:cNvPr id="2" name="Picture 12" descr="Smart Tivi LG 4K 43 inch 43UM7400PTA giá rẻ nhất [ Mẫu mới năm 2019 ]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818" y1="92353" x2="52000" y2="8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85" y="1297876"/>
            <a:ext cx="4439642" cy="27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iảm 43 %】 Cao Cấp Gỗ Thịt Khung Ảnh Để Bàn Kiểu Mỹ Phong Cách ..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5" r="7938"/>
          <a:stretch/>
        </p:blipFill>
        <p:spPr bwMode="auto">
          <a:xfrm>
            <a:off x="8775794" y="1647346"/>
            <a:ext cx="3219450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Đồng Hồ Treo Tường Hình Vuông Mido F23 - Nâu – Giá tốt | Tiki.vn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7455" y1="42727" x2="7455" y2="85818"/>
                        <a14:foregroundMark x1="8727" y1="12000" x2="10545" y2="57636"/>
                        <a14:foregroundMark x1="9091" y1="14727" x2="95455" y2="15636"/>
                        <a14:foregroundMark x1="92727" y1="16727" x2="91636" y2="87091"/>
                        <a14:foregroundMark x1="10182" y1="83455" x2="92000" y2="84727"/>
                        <a14:foregroundMark x1="94364" y1="49273" x2="94364" y2="49273"/>
                        <a14:foregroundMark x1="5091" y1="43455" x2="6182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11" b="7342"/>
          <a:stretch/>
        </p:blipFill>
        <p:spPr bwMode="auto">
          <a:xfrm>
            <a:off x="5615368" y="4351251"/>
            <a:ext cx="2761079" cy="23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Ngày 10.3 âm lịch là thứ mấy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Ngày 10.3 âm lịch là thứ mấy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ướng dẫn xem Lịch Âm 2019 Tết Kỷ Hợi trên điện thoại - ICTNew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368" y="890630"/>
            <a:ext cx="2364470" cy="30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àm thế nào để nhận biết đồng USD thật, giả? - Tài chính - ZING.V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9" y="4442591"/>
            <a:ext cx="4261392" cy="18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65" y="2927023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021" y="3010547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74" y="524300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793" y="4364005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81" y="5482045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3h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29378" y="7006804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FD5AF9-995F-4825-A091-165DC2587F40}"/>
              </a:ext>
            </a:extLst>
          </p:cNvPr>
          <p:cNvSpPr txBox="1"/>
          <p:nvPr/>
        </p:nvSpPr>
        <p:spPr>
          <a:xfrm>
            <a:off x="1492019" y="202722"/>
            <a:ext cx="9207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356E5F-ACAE-4B40-8933-6A5BFBEAB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4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Đúng tam giá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4554" y="-1158120"/>
            <a:ext cx="609600" cy="609600"/>
          </a:xfrm>
          <a:prstGeom prst="rect">
            <a:avLst/>
          </a:prstGeom>
        </p:spPr>
      </p:pic>
      <p:pic>
        <p:nvPicPr>
          <p:cNvPr id="1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9285" y="2508189"/>
            <a:ext cx="609600" cy="609600"/>
          </a:xfrm>
          <a:prstGeom prst="rect">
            <a:avLst/>
          </a:prstGeom>
        </p:spPr>
      </p:pic>
      <p:pic>
        <p:nvPicPr>
          <p:cNvPr id="10" name="Tiền, te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4878" y="478433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0685" y="4526566"/>
            <a:ext cx="609600" cy="609600"/>
          </a:xfrm>
          <a:prstGeom prst="rect">
            <a:avLst/>
          </a:prstGeom>
        </p:spPr>
      </p:pic>
      <p:pic>
        <p:nvPicPr>
          <p:cNvPr id="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4878" y="-1002947"/>
            <a:ext cx="609600" cy="609600"/>
          </a:xfrm>
          <a:prstGeom prst="rect">
            <a:avLst/>
          </a:prstGeom>
        </p:spPr>
      </p:pic>
      <p:pic>
        <p:nvPicPr>
          <p:cNvPr id="2" name="Picture 2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/>
          <a:stretch/>
        </p:blipFill>
        <p:spPr bwMode="auto">
          <a:xfrm>
            <a:off x="1163955" y="1003865"/>
            <a:ext cx="3162846" cy="29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4125" y="3616280"/>
            <a:ext cx="3039772" cy="30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ảm 43 %】 Cao Cấp Gỗ Thịt Khung Ảnh Để Bàn Kiểu Mỹ Phong Cách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8" r="9841"/>
          <a:stretch/>
        </p:blipFill>
        <p:spPr bwMode="auto">
          <a:xfrm>
            <a:off x="9129721" y="1701266"/>
            <a:ext cx="3062280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Wall_cl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3" y="938166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303" y="4241010"/>
            <a:ext cx="3355491" cy="26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77" y="3048327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17" y="5771354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3" y="5737778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453" y="4556750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11" y="2505004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45EEDA-77A4-424A-A6D1-8ACF8EA6A166}"/>
              </a:ext>
            </a:extLst>
          </p:cNvPr>
          <p:cNvSpPr txBox="1"/>
          <p:nvPr/>
        </p:nvSpPr>
        <p:spPr>
          <a:xfrm>
            <a:off x="1765332" y="202722"/>
            <a:ext cx="8661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44AA59-F33F-453F-9AB9-0918CB7E0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5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4895" y="1801916"/>
            <a:ext cx="5287025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0695" y="2329498"/>
            <a:ext cx="76354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hào hì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4246" y="-963930"/>
            <a:ext cx="376646" cy="37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6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5633" y="687893"/>
            <a:ext cx="2887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6829" y="1692529"/>
            <a:ext cx="94273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* Kiến thức:</a:t>
            </a:r>
          </a:p>
          <a:p>
            <a:r>
              <a:rPr lang="vi-VN" sz="2400" dirty="0">
                <a:latin typeface="+mj-lt"/>
              </a:rPr>
              <a:t>- Củng cố cho trẻ nhận biết, gọi tên hình vuông, hình tròn, hình chữ nhật, hình tam giác. </a:t>
            </a:r>
          </a:p>
          <a:p>
            <a:r>
              <a:rPr lang="vi-VN" sz="2400" dirty="0">
                <a:latin typeface="+mj-lt"/>
              </a:rPr>
              <a:t>- Trẻ biết cách chơi các trò chơi.</a:t>
            </a:r>
          </a:p>
          <a:p>
            <a:r>
              <a:rPr lang="vi-VN" sz="2400" dirty="0">
                <a:latin typeface="+mj-lt"/>
              </a:rPr>
              <a:t>* Kĩ năng:</a:t>
            </a:r>
          </a:p>
          <a:p>
            <a:r>
              <a:rPr lang="vi-VN" sz="2400" dirty="0">
                <a:latin typeface="+mj-lt"/>
              </a:rPr>
              <a:t>- Trẻ phân biệt nhanh, gọi tên chính xác các hình theo dấu hiệu bên ngoài và đặc điểm đường bao.</a:t>
            </a:r>
          </a:p>
          <a:p>
            <a:r>
              <a:rPr lang="vi-VN" sz="2400" dirty="0">
                <a:latin typeface="+mj-lt"/>
              </a:rPr>
              <a:t>- Trẻ chơi trò chơi đúng luật,</a:t>
            </a:r>
          </a:p>
          <a:p>
            <a:r>
              <a:rPr lang="vi-VN" sz="2400" dirty="0">
                <a:latin typeface="+mj-lt"/>
              </a:rPr>
              <a:t>* Thái độ:</a:t>
            </a:r>
          </a:p>
          <a:p>
            <a:r>
              <a:rPr lang="vi-VN" sz="2400" dirty="0">
                <a:latin typeface="+mj-lt"/>
              </a:rPr>
              <a:t>- Trẻ hứng thú tham gia hoạt động, có ý thức kỉ luật.</a:t>
            </a:r>
          </a:p>
        </p:txBody>
      </p:sp>
      <p:pic>
        <p:nvPicPr>
          <p:cNvPr id="7" name="mục đích y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8017" y="842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_.com_ -_ Shapes_ Song_ ___ Learn_ Shapes_ With_ Crayons_ ___ Nursery_ Rhymes_ For_ Kids_ ___ Baby_ Songs-240p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414" y="302947"/>
            <a:ext cx="11461299" cy="64570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113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v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103" y="-1217369"/>
            <a:ext cx="418641" cy="418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18361" t="18027" r="69057" b="58838"/>
          <a:stretch/>
        </p:blipFill>
        <p:spPr>
          <a:xfrm>
            <a:off x="535182" y="1115694"/>
            <a:ext cx="2228045" cy="2353576"/>
          </a:xfrm>
          <a:prstGeom prst="rect">
            <a:avLst/>
          </a:prstGeom>
        </p:spPr>
      </p:pic>
      <p:pic>
        <p:nvPicPr>
          <p:cNvPr id="4" name="Vd hin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0171" y="6745497"/>
            <a:ext cx="318571" cy="31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31708" t="18027" r="55099" b="58551"/>
          <a:stretch/>
        </p:blipFill>
        <p:spPr>
          <a:xfrm>
            <a:off x="2928016" y="1063572"/>
            <a:ext cx="2358749" cy="2405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44912" t="19436" r="40872" b="58691"/>
          <a:stretch/>
        </p:blipFill>
        <p:spPr>
          <a:xfrm>
            <a:off x="5712113" y="1115694"/>
            <a:ext cx="2662631" cy="2353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59219" t="22120" r="21891" b="59144"/>
          <a:stretch/>
        </p:blipFill>
        <p:spPr>
          <a:xfrm>
            <a:off x="8746814" y="1467979"/>
            <a:ext cx="3345178" cy="1906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18261" t="48327" r="64579" b="21795"/>
          <a:stretch/>
        </p:blipFill>
        <p:spPr>
          <a:xfrm>
            <a:off x="535182" y="3835455"/>
            <a:ext cx="3021566" cy="3022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36294" t="49157" r="46070" b="21528"/>
          <a:stretch/>
        </p:blipFill>
        <p:spPr>
          <a:xfrm>
            <a:off x="3920402" y="3875649"/>
            <a:ext cx="3123027" cy="2982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39" b="78385" l="17350" r="78184">
                        <a14:foregroundMark x1="35652" y1="27083" x2="41215" y2="27604"/>
                        <a14:foregroundMark x1="26647" y1="49479" x2="26720" y2="71094"/>
                        <a14:foregroundMark x1="41801" y1="59245" x2="48170" y2="61198"/>
                        <a14:foregroundMark x1="48097" y1="60156" x2="42679" y2="61328"/>
                        <a14:foregroundMark x1="42240" y1="59896" x2="46486" y2="60026"/>
                        <a14:foregroundMark x1="44510" y1="66797" x2="46340" y2="67448"/>
                        <a14:foregroundMark x1="44802" y1="67448" x2="45608" y2="68359"/>
                        <a14:foregroundMark x1="22767" y1="26432" x2="23719" y2="29036"/>
                        <a14:foregroundMark x1="22987" y1="27083" x2="22987" y2="27083"/>
                        <a14:foregroundMark x1="22987" y1="27083" x2="22987" y2="27083"/>
                        <a14:foregroundMark x1="25842" y1="26823" x2="26940" y2="28385"/>
                        <a14:foregroundMark x1="25769" y1="26693" x2="26940" y2="27995"/>
                        <a14:foregroundMark x1="24451" y1="33984" x2="25110" y2="34375"/>
                        <a14:foregroundMark x1="66471" y1="28255" x2="66471" y2="28255"/>
                        <a14:foregroundMark x1="66471" y1="28255" x2="70717" y2="29036"/>
                        <a14:foregroundMark x1="54832" y1="61198" x2="77526" y2="61328"/>
                        <a14:foregroundMark x1="66252" y1="54688" x2="66252" y2="54688"/>
                        <a14:foregroundMark x1="66252" y1="54688" x2="66252" y2="54688"/>
                        <a14:foregroundMark x1="71889" y1="54688" x2="71889" y2="54688"/>
                        <a14:foregroundMark x1="74012" y1="56250" x2="74012" y2="56250"/>
                        <a14:foregroundMark x1="23719" y1="20313" x2="23719" y2="20313"/>
                        <a14:foregroundMark x1="23719" y1="20313" x2="23719" y2="20313"/>
                        <a14:foregroundMark x1="25110" y1="20313" x2="25110" y2="20313"/>
                        <a14:foregroundMark x1="22035" y1="76432" x2="22035" y2="76432"/>
                        <a14:foregroundMark x1="31698" y1="76302" x2="31698" y2="76302"/>
                        <a14:foregroundMark x1="51537" y1="20833" x2="51464" y2="39453"/>
                        <a14:backgroundMark x1="30820" y1="29297" x2="36164" y2="59896"/>
                        <a14:backgroundMark x1="38946" y1="45833" x2="71157" y2="45052"/>
                      </a14:backgroundRemoval>
                    </a14:imgEffect>
                  </a14:imgLayer>
                </a14:imgProps>
              </a:ext>
            </a:extLst>
          </a:blip>
          <a:srcRect l="54566" t="53581" r="21891" b="21795"/>
          <a:stretch/>
        </p:blipFill>
        <p:spPr>
          <a:xfrm>
            <a:off x="7407083" y="4240462"/>
            <a:ext cx="4169123" cy="2505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4365" y="36158"/>
            <a:ext cx="6882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3">
            <a:hlinkClick r:id="" action="ppaction://media"/>
            <a:extLst>
              <a:ext uri="{FF2B5EF4-FFF2-40B4-BE49-F238E27FC236}">
                <a16:creationId xmlns:a16="http://schemas.microsoft.com/office/drawing/2014/main" id="{12EC739D-655B-497C-99F6-82990D39B0A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48.45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5047" y="669286"/>
            <a:ext cx="409283" cy="4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3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80202" y="2545225"/>
            <a:ext cx="654025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968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0028" y="4297404"/>
            <a:ext cx="609600" cy="609600"/>
          </a:xfrm>
          <a:prstGeom prst="rect">
            <a:avLst/>
          </a:prstGeom>
        </p:spPr>
      </p:pic>
      <p:pic>
        <p:nvPicPr>
          <p:cNvPr id="29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25693" y="4660496"/>
            <a:ext cx="609600" cy="609600"/>
          </a:xfrm>
          <a:prstGeom prst="rect">
            <a:avLst/>
          </a:prstGeom>
        </p:spPr>
      </p:pic>
      <p:pic>
        <p:nvPicPr>
          <p:cNvPr id="25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58562" y="1810680"/>
            <a:ext cx="609600" cy="609600"/>
          </a:xfrm>
          <a:prstGeom prst="rect">
            <a:avLst/>
          </a:prstGeom>
        </p:spPr>
      </p:pic>
      <p:pic>
        <p:nvPicPr>
          <p:cNvPr id="15" name="Đây là hình g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35749" y="1762015"/>
            <a:ext cx="609600" cy="609600"/>
          </a:xfrm>
          <a:prstGeom prst="rect">
            <a:avLst/>
          </a:prstGeom>
        </p:spPr>
      </p:pic>
      <p:pic>
        <p:nvPicPr>
          <p:cNvPr id="13" name="H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963362" y="4392915"/>
            <a:ext cx="609600" cy="609600"/>
          </a:xfrm>
          <a:prstGeom prst="rect">
            <a:avLst/>
          </a:prstGeom>
        </p:spPr>
      </p:pic>
      <p:pic>
        <p:nvPicPr>
          <p:cNvPr id="12" name="HT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59141" y="4697715"/>
            <a:ext cx="609600" cy="609600"/>
          </a:xfrm>
          <a:prstGeom prst="rect">
            <a:avLst/>
          </a:prstGeom>
        </p:spPr>
      </p:pic>
      <p:pic>
        <p:nvPicPr>
          <p:cNvPr id="11" name="H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78384" y="1810680"/>
            <a:ext cx="609600" cy="609600"/>
          </a:xfrm>
          <a:prstGeom prst="rect">
            <a:avLst/>
          </a:prstGeom>
        </p:spPr>
      </p:pic>
      <p:pic>
        <p:nvPicPr>
          <p:cNvPr id="10" name="HC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64987" y="1994569"/>
            <a:ext cx="609600" cy="6096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798208" y="1408388"/>
            <a:ext cx="3066962" cy="1580548"/>
          </a:xfrm>
          <a:prstGeom prst="rect">
            <a:avLst/>
          </a:prstGeom>
          <a:solidFill>
            <a:srgbClr val="FF33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3596165" y="3488373"/>
            <a:ext cx="3399570" cy="2450438"/>
          </a:xfrm>
          <a:prstGeom prst="triangle">
            <a:avLst/>
          </a:prstGeom>
          <a:solidFill>
            <a:srgbClr val="66FF3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010904" y="3560501"/>
            <a:ext cx="2334959" cy="2083406"/>
          </a:xfrm>
          <a:prstGeom prst="rect">
            <a:avLst/>
          </a:prstGeom>
          <a:solidFill>
            <a:srgbClr val="FF33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41"/>
          <p:cNvSpPr>
            <a:spLocks noChangeArrowheads="1"/>
          </p:cNvSpPr>
          <p:nvPr/>
        </p:nvSpPr>
        <p:spPr bwMode="auto">
          <a:xfrm>
            <a:off x="8052451" y="817534"/>
            <a:ext cx="2453691" cy="2455350"/>
          </a:xfrm>
          <a:prstGeom prst="ellipse">
            <a:avLst/>
          </a:prstGeom>
          <a:solidFill>
            <a:srgbClr val="7030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9778" y="-30772"/>
            <a:ext cx="502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Ô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1"/>
          <p:cNvSpPr/>
          <p:nvPr/>
        </p:nvSpPr>
        <p:spPr>
          <a:xfrm>
            <a:off x="3297076" y="677161"/>
            <a:ext cx="3928056" cy="266592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2"/>
          <p:cNvSpPr/>
          <p:nvPr/>
        </p:nvSpPr>
        <p:spPr>
          <a:xfrm>
            <a:off x="7215829" y="711070"/>
            <a:ext cx="3928056" cy="2665927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3297076" y="3355145"/>
            <a:ext cx="3928056" cy="266592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4"/>
          <p:cNvSpPr/>
          <p:nvPr/>
        </p:nvSpPr>
        <p:spPr>
          <a:xfrm>
            <a:off x="7209504" y="3355144"/>
            <a:ext cx="3928056" cy="266592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3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8h the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19579" y="5799977"/>
            <a:ext cx="609600" cy="609600"/>
          </a:xfrm>
          <a:prstGeom prst="rect">
            <a:avLst/>
          </a:prstGeom>
        </p:spPr>
      </p:pic>
      <p:pic>
        <p:nvPicPr>
          <p:cNvPr id="31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79B4E4-E6B1-46AF-94B1-8CD90B7DA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3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7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6597" y="622652"/>
            <a:ext cx="638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597" y="1527219"/>
            <a:ext cx="98300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ò chơ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797" y="13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3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44"/>
    </mc:Choice>
    <mc:Fallback>
      <p:transition spd="slow" advClick="0" advTm="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25154" y="5052023"/>
            <a:ext cx="609600" cy="609600"/>
          </a:xfrm>
          <a:prstGeom prst="rect">
            <a:avLst/>
          </a:prstGeom>
        </p:spPr>
      </p:pic>
      <p:pic>
        <p:nvPicPr>
          <p:cNvPr id="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82359" y="2096881"/>
            <a:ext cx="609600" cy="609600"/>
          </a:xfrm>
          <a:prstGeom prst="rect">
            <a:avLst/>
          </a:prstGeom>
        </p:spPr>
      </p:pic>
      <p:pic>
        <p:nvPicPr>
          <p:cNvPr id="6" name="Cái đĩ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34492" y="4862869"/>
            <a:ext cx="609600" cy="609600"/>
          </a:xfrm>
          <a:prstGeom prst="rect">
            <a:avLst/>
          </a:prstGeom>
        </p:spPr>
      </p:pic>
      <p:pic>
        <p:nvPicPr>
          <p:cNvPr id="5" name="C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47357" y="1871459"/>
            <a:ext cx="609600" cy="609600"/>
          </a:xfrm>
          <a:prstGeom prst="rect">
            <a:avLst/>
          </a:prstGeom>
        </p:spPr>
      </p:pic>
      <p:pic>
        <p:nvPicPr>
          <p:cNvPr id="3" name="Đòng hồ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39845" y="1676399"/>
            <a:ext cx="609600" cy="60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8390" y="-41025"/>
            <a:ext cx="5316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9" descr="Wall_cl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26" y="1487281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" descr="ofe131071838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83" y="1247691"/>
            <a:ext cx="3429000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 descr="Dĩa tròn gốm sứ Minh Long 20 cm Lá Xanh - Đại lý Mai Trầ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Đồng Hồ Treo Tường Hình Vuông Mido F23 - Nâu – Giá tốt | Tiki.v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7455" y1="42727" x2="7455" y2="85818"/>
                        <a14:foregroundMark x1="8727" y1="12000" x2="10545" y2="57636"/>
                        <a14:foregroundMark x1="9091" y1="14727" x2="95455" y2="15636"/>
                        <a14:foregroundMark x1="92727" y1="16727" x2="91636" y2="87091"/>
                        <a14:foregroundMark x1="10182" y1="83455" x2="92000" y2="84727"/>
                        <a14:foregroundMark x1="94364" y1="49273" x2="94364" y2="49273"/>
                        <a14:foregroundMark x1="5091" y1="43455" x2="6182" y2="50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24" y="3851549"/>
            <a:ext cx="3010547" cy="30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8" descr="Mua Tivi, Smart Tivi, 4K, OLED, QLED, trả góp 0% tại Điện Máy Xan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0" descr="Mua Tivi, Smart Tivi, 4K, OLED, QLED, trả góp 0% tại Điện Máy Xanh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Smart Tivi LG 4K 43 inch 43UM7400PTA giá rẻ nhất [ Mẫu mới năm 2019 ]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9818" y1="92353" x2="52000" y2="89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66" y="1286940"/>
            <a:ext cx="4439642" cy="27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6" y="2855084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55" y="2889486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272" y="2911766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23" y="5718536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7" t="15277" r="25778" b="17183"/>
          <a:stretch/>
        </p:blipFill>
        <p:spPr>
          <a:xfrm>
            <a:off x="1910149" y="3878161"/>
            <a:ext cx="3010548" cy="3053385"/>
          </a:xfrm>
          <a:prstGeom prst="rect">
            <a:avLst/>
          </a:prstGeom>
        </p:spPr>
      </p:pic>
      <p:pic>
        <p:nvPicPr>
          <p:cNvPr id="29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874" y="5861265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3710" y="-1072878"/>
            <a:ext cx="609600" cy="609600"/>
          </a:xfrm>
          <a:prstGeom prst="rect">
            <a:avLst/>
          </a:prstGeom>
        </p:spPr>
      </p:pic>
      <p:pic>
        <p:nvPicPr>
          <p:cNvPr id="4" name="11ah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56957" y="-768078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DB97D1-5725-4CFF-B00D-D39FF4D52C70}"/>
              </a:ext>
            </a:extLst>
          </p:cNvPr>
          <p:cNvSpPr txBox="1"/>
          <p:nvPr/>
        </p:nvSpPr>
        <p:spPr>
          <a:xfrm>
            <a:off x="1944864" y="507522"/>
            <a:ext cx="830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chọn các đồ vật có dạng hình tròn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C854C40-A8E5-4A7E-8885-F36DABB2E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Đúng tam giá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4554" y="-1158120"/>
            <a:ext cx="609600" cy="609600"/>
          </a:xfrm>
          <a:prstGeom prst="rect">
            <a:avLst/>
          </a:prstGeom>
        </p:spPr>
      </p:pic>
      <p:pic>
        <p:nvPicPr>
          <p:cNvPr id="1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9285" y="2508189"/>
            <a:ext cx="609600" cy="609600"/>
          </a:xfrm>
          <a:prstGeom prst="rect">
            <a:avLst/>
          </a:prstGeom>
        </p:spPr>
      </p:pic>
      <p:pic>
        <p:nvPicPr>
          <p:cNvPr id="10" name="Tiền, te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4878" y="478433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60685" y="4526566"/>
            <a:ext cx="609600" cy="609600"/>
          </a:xfrm>
          <a:prstGeom prst="rect">
            <a:avLst/>
          </a:prstGeom>
        </p:spPr>
      </p:pic>
      <p:pic>
        <p:nvPicPr>
          <p:cNvPr id="4" name="Sai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44878" y="-1002947"/>
            <a:ext cx="609600" cy="609600"/>
          </a:xfrm>
          <a:prstGeom prst="rect">
            <a:avLst/>
          </a:prstGeom>
        </p:spPr>
      </p:pic>
      <p:pic>
        <p:nvPicPr>
          <p:cNvPr id="2" name="Picture 20" descr="10922926_Bienbao_B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400" y1="5430" x2="3200" y2="92760"/>
                        <a14:foregroundMark x1="4000" y1="95475" x2="95600" y2="93213"/>
                        <a14:foregroundMark x1="55600" y1="7692" x2="95600" y2="93213"/>
                        <a14:foregroundMark x1="51200" y1="29864" x2="51200" y2="4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1" y="1003865"/>
            <a:ext cx="3303074" cy="29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6" descr="attachmen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81" y="3616280"/>
            <a:ext cx="3892061" cy="30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ảm 43 %】 Cao Cấp Gỗ Thịt Khung Ảnh Để Bàn Kiểu Mỹ Phong Cách ..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8" r="9841"/>
          <a:stretch/>
        </p:blipFill>
        <p:spPr bwMode="auto">
          <a:xfrm>
            <a:off x="9129721" y="1701266"/>
            <a:ext cx="3062280" cy="394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Wall_cl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4833" y1="17667" x2="14833" y2="17667"/>
                        <a14:foregroundMark x1="13167" y1="18833" x2="34000" y2="3333"/>
                        <a14:foregroundMark x1="35000" y1="2667" x2="61500" y2="2167"/>
                        <a14:foregroundMark x1="62000" y1="2667" x2="83500" y2="14167"/>
                        <a14:foregroundMark x1="83500" y1="15333" x2="96333" y2="35500"/>
                        <a14:foregroundMark x1="97000" y1="37333" x2="96333" y2="63333"/>
                        <a14:foregroundMark x1="95333" y1="64500" x2="83500" y2="86333"/>
                        <a14:foregroundMark x1="81833" y1="85833" x2="58167" y2="99667"/>
                        <a14:foregroundMark x1="58167" y1="96167" x2="58167" y2="96167"/>
                        <a14:foregroundMark x1="37833" y1="97833" x2="57000" y2="98500"/>
                        <a14:foregroundMark x1="19333" y1="86333" x2="37333" y2="97833"/>
                        <a14:foregroundMark x1="4000" y1="65000" x2="18167" y2="87500"/>
                        <a14:foregroundMark x1="3000" y1="43000" x2="350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95" y="1192898"/>
            <a:ext cx="2498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111008afamily-KT-o-cua-so-day-hoa-1_41daf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6" y="4241010"/>
            <a:ext cx="3413125" cy="262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77" y="3048327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17" y="5771354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3" y="5737778"/>
            <a:ext cx="1241163" cy="102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453" y="4556750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9833" y1="26889" x2="34833" y2="48778"/>
                        <a14:foregroundMark x1="62750" y1="26889" x2="63750" y2="49444"/>
                        <a14:foregroundMark x1="29833" y1="30889" x2="43333" y2="32889"/>
                        <a14:foregroundMark x1="56750" y1="34222" x2="67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23" y="2741392"/>
            <a:ext cx="1448861" cy="10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45EEDA-77A4-424A-A6D1-8ACF8EA6A166}"/>
              </a:ext>
            </a:extLst>
          </p:cNvPr>
          <p:cNvSpPr txBox="1"/>
          <p:nvPr/>
        </p:nvSpPr>
        <p:spPr>
          <a:xfrm>
            <a:off x="1528085" y="202722"/>
            <a:ext cx="913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chọn các đồ vật có dạng hình tam giác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Arrow, Three Dimensional Arrow, Vector Arrow PNG and Vector with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44AA59-F33F-453F-9AB9-0918CB7E0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46615" y1="53468" x2="71538" y2="68680"/>
                        <a14:foregroundMark x1="55538" y1="77629" x2="63538" y2="77629"/>
                        <a14:foregroundMark x1="63538" y1="77629" x2="73538" y2="74720"/>
                        <a14:foregroundMark x1="73538" y1="74720" x2="83231" y2="66443"/>
                        <a14:foregroundMark x1="80462" y1="63758" x2="70923" y2="63758"/>
                        <a14:foregroundMark x1="70923" y1="63758" x2="64769" y2="67785"/>
                        <a14:foregroundMark x1="66923" y1="67785" x2="66923" y2="67785"/>
                        <a14:foregroundMark x1="67231" y1="67785" x2="54000" y2="53468"/>
                        <a14:foregroundMark x1="60769" y1="67785" x2="60462" y2="69128"/>
                        <a14:foregroundMark x1="73692" y1="68680" x2="56154" y2="76734"/>
                        <a14:foregroundMark x1="77385" y1="69128" x2="72462" y2="70470"/>
                        <a14:foregroundMark x1="57077" y1="77629" x2="58000" y2="74944"/>
                        <a14:foregroundMark x1="54923" y1="77181" x2="54923" y2="77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8233" r="11846" b="18380"/>
          <a:stretch/>
        </p:blipFill>
        <p:spPr bwMode="auto">
          <a:xfrm>
            <a:off x="11153100" y="6134362"/>
            <a:ext cx="924600" cy="5640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6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2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</Words>
  <Application>Microsoft Office PowerPoint</Application>
  <PresentationFormat>Widescreen</PresentationFormat>
  <Paragraphs>34</Paragraphs>
  <Slides>12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476</cp:revision>
  <dcterms:created xsi:type="dcterms:W3CDTF">2020-03-31T02:19:40Z</dcterms:created>
  <dcterms:modified xsi:type="dcterms:W3CDTF">2024-09-16T07:16:13Z</dcterms:modified>
</cp:coreProperties>
</file>