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309" r:id="rId2"/>
    <p:sldId id="323" r:id="rId3"/>
    <p:sldId id="324" r:id="rId4"/>
    <p:sldId id="317" r:id="rId5"/>
    <p:sldId id="325" r:id="rId6"/>
    <p:sldId id="318" r:id="rId7"/>
    <p:sldId id="327" r:id="rId8"/>
    <p:sldId id="328" r:id="rId9"/>
    <p:sldId id="329" r:id="rId10"/>
    <p:sldId id="322" r:id="rId11"/>
    <p:sldId id="320" r:id="rId12"/>
    <p:sldId id="316" r:id="rId13"/>
    <p:sldId id="32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CC"/>
    <a:srgbClr val="CC0099"/>
    <a:srgbClr val="00FFFF"/>
    <a:srgbClr val="CCCCFF"/>
    <a:srgbClr val="FFFF99"/>
    <a:srgbClr val="FFCCFF"/>
    <a:srgbClr val="FF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1738" autoAdjust="0"/>
  </p:normalViewPr>
  <p:slideViewPr>
    <p:cSldViewPr>
      <p:cViewPr varScale="1">
        <p:scale>
          <a:sx n="66" d="100"/>
          <a:sy n="66" d="100"/>
        </p:scale>
        <p:origin x="42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49A0E-98FD-5DB0-1AD8-50FC283970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03B98-E5B0-74A0-5C71-6237EF8061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C2327A-428A-48CB-9269-94D3E17446FF}" type="datetimeFigureOut">
              <a:rPr lang="en-US"/>
              <a:pPr>
                <a:defRPr/>
              </a:pPr>
              <a:t>18/10/2023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52575A-5C6B-EA8B-64A1-BA05FD904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715887-44C3-BA7F-FCB8-5A1FF090E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386DE-1353-0ACB-50C4-DA71340D4E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A94E4-901E-F84B-2241-099418C69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E4D041-7D09-4BDA-953C-EE70E7CC16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36A69DB-4939-F9CB-FF29-7444388334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F90D258-9F9F-E8A1-E0CE-DA1F7F573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8D6CFA9-94EA-B292-B2F9-9D8DBC56E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D36FDA-7D6D-4359-B690-012BBBACADB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312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41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83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2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83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921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42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77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78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17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768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FAB8-00A2-41CA-A944-7656F5B924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7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GAUBU\Desktop\trang%20phuc%20mua%20he%20cua%20be\1.m4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mo%20rong%20con%20trai.m4a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n%20lam%20viec\hoc%20t\trang%20phuc%20mua%20he%20cua%20be\sua%20them\x%20hoi%20trong%20shop%20co%20gi.m4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gioi%20thieu%20vay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chot%20vay%20la%20tp%20ban%20gau.m4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mo%20rong.m4a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gioi%20thieu%20ao%20ban%20trai.m4a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84947\Desktop\trang%20phuc%20mua%20he%20cua%20be\sua%20them\gt%20quan%20%20ban%20trai.m4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Hộp Văn bản 6">
            <a:extLst>
              <a:ext uri="{FF2B5EF4-FFF2-40B4-BE49-F238E27FC236}">
                <a16:creationId xmlns:a16="http://schemas.microsoft.com/office/drawing/2014/main" id="{2846BCCD-2EC7-7880-8B89-F9A598E7A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3845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2053" name="Hộp Văn bản 8">
            <a:extLst>
              <a:ext uri="{FF2B5EF4-FFF2-40B4-BE49-F238E27FC236}">
                <a16:creationId xmlns:a16="http://schemas.microsoft.com/office/drawing/2014/main" id="{35D7E934-3C99-AF99-B0DE-04EAD0B70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2976564"/>
            <a:ext cx="6781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vi-VN" sz="32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2F25C3-D43F-D544-76CE-FF4BFDBF8A1D}"/>
              </a:ext>
            </a:extLst>
          </p:cNvPr>
          <p:cNvSpPr/>
          <p:nvPr/>
        </p:nvSpPr>
        <p:spPr>
          <a:xfrm>
            <a:off x="1524000" y="1"/>
            <a:ext cx="381000" cy="37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9" name="1.m4a">
            <a:hlinkClick r:id="" action="ppaction://media"/>
            <a:extLst>
              <a:ext uri="{FF2B5EF4-FFF2-40B4-BE49-F238E27FC236}">
                <a16:creationId xmlns:a16="http://schemas.microsoft.com/office/drawing/2014/main" id="{26D45935-D01B-D3F0-70E7-F036E821DAF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38" y="6324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8E96CB-CF04-5368-5993-18F328B45DA3}"/>
              </a:ext>
            </a:extLst>
          </p:cNvPr>
          <p:cNvSpPr txBox="1"/>
          <p:nvPr/>
        </p:nvSpPr>
        <p:spPr>
          <a:xfrm>
            <a:off x="-31976" y="4043139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2023- 2024</a:t>
            </a:r>
            <a:endParaRPr lang="vi-VN" sz="24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D8A501-A604-42D1-A6E5-BBD55A1071CD}"/>
              </a:ext>
            </a:extLst>
          </p:cNvPr>
          <p:cNvSpPr txBox="1"/>
          <p:nvPr/>
        </p:nvSpPr>
        <p:spPr>
          <a:xfrm>
            <a:off x="4025733" y="176590"/>
            <a:ext cx="4234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SƠN CA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54936-BE7D-406B-87E1-52F9AE1E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2" y="1219519"/>
            <a:ext cx="14001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53" grpId="0"/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ình ảnh có liên quan">
            <a:extLst>
              <a:ext uri="{FF2B5EF4-FFF2-40B4-BE49-F238E27FC236}">
                <a16:creationId xmlns:a16="http://schemas.microsoft.com/office/drawing/2014/main" id="{CB3D11D3-4C87-A5CC-164C-0DCA5EF2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C:\Users\user\Desktop\ảnh quần áo\10 nam.jpg">
            <a:extLst>
              <a:ext uri="{FF2B5EF4-FFF2-40B4-BE49-F238E27FC236}">
                <a16:creationId xmlns:a16="http://schemas.microsoft.com/office/drawing/2014/main" id="{81F2DC21-09CD-2C85-6A53-B0D689475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04800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>
            <a:extLst>
              <a:ext uri="{FF2B5EF4-FFF2-40B4-BE49-F238E27FC236}">
                <a16:creationId xmlns:a16="http://schemas.microsoft.com/office/drawing/2014/main" id="{EEE41DFD-F63D-922C-3D20-629024B6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DF1079A1-944B-F577-7750-085D7836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00400"/>
            <a:ext cx="3057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áo ba lỗ">
            <a:extLst>
              <a:ext uri="{FF2B5EF4-FFF2-40B4-BE49-F238E27FC236}">
                <a16:creationId xmlns:a16="http://schemas.microsoft.com/office/drawing/2014/main" id="{2E8758C7-F091-6461-DE7E-DBDC6B6E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 rong con trai.m4a">
            <a:hlinkClick r:id="" action="ppaction://media"/>
            <a:extLst>
              <a:ext uri="{FF2B5EF4-FFF2-40B4-BE49-F238E27FC236}">
                <a16:creationId xmlns:a16="http://schemas.microsoft.com/office/drawing/2014/main" id="{6E470738-9221-16FF-3E1D-A35470D8D80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0D968-54D0-3EED-7651-26A5882B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43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Áo ba lỗ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9B046-7D39-C525-40AF-CC24D478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27432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Áo phông cộc tay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7F51E-BB6E-9AE8-92C6-C6D1E8B3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5910264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Quần ngố vải thô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016DF-6C85-86F8-7AF3-EC8F2BF1B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51" y="59436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Quần ngố kaki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016D6865-44F7-465D-395D-3429BF01E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2133601"/>
            <a:ext cx="57912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vi-VN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Giáo dục</a:t>
            </a:r>
            <a:r>
              <a:rPr lang="vi-VN" altLang="vi-VN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con phải biết giữ gìn quần áo sạch sẽ, gọn gàng</a:t>
            </a:r>
            <a:r>
              <a:rPr lang="en-US" altLang="vi-VN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mặc phù hợp với thời tiết.</a:t>
            </a:r>
          </a:p>
          <a:p>
            <a:pPr algn="ctr">
              <a:spcBef>
                <a:spcPct val="50000"/>
              </a:spcBef>
            </a:pPr>
            <a:endParaRPr lang="en-US" altLang="vi-VN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ình chữ nhật 3">
            <a:extLst>
              <a:ext uri="{FF2B5EF4-FFF2-40B4-BE49-F238E27FC236}">
                <a16:creationId xmlns:a16="http://schemas.microsoft.com/office/drawing/2014/main" id="{6436B89A-0E2A-2D3C-6C9B-FABB2BAE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8275"/>
            <a:ext cx="876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vi-VN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thông minh</a:t>
            </a:r>
            <a:r>
              <a:rPr lang="vi-VN" altLang="vi-VN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2AC3C3-C2C4-82AC-DE4C-80622F74D33E}"/>
              </a:ext>
            </a:extLst>
          </p:cNvPr>
          <p:cNvSpPr/>
          <p:nvPr/>
        </p:nvSpPr>
        <p:spPr>
          <a:xfrm>
            <a:off x="1905000" y="5410200"/>
            <a:ext cx="6553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chào tất cả các con , hẹn gặp lại các con vào bài học lần sau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CE4377EF-5F42-C927-74C6-7CEAB0F6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828801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SHOP BÉ GẤU XIN CHÀO CÁC BÉ</a:t>
            </a: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53A7A8A2-A4FE-F209-1DB2-FAD880F9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1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cho cô biết trong shop Bé gấu có những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phục nào xuất hiện?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227AF-1FA9-84A6-0CB6-63335DB9F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240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E3579-02E0-BD5B-ACB0-61645ABD6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6" y="1181100"/>
            <a:ext cx="5362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B9F2FA-609E-01B0-19A6-B2F614141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4" y="1524000"/>
            <a:ext cx="49418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D6274A-7E7C-8444-68DC-25FFDEB57A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728788"/>
            <a:ext cx="473710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x hoi trong shop co gi.m4a">
            <a:hlinkClick r:id="" action="ppaction://media"/>
            <a:extLst>
              <a:ext uri="{FF2B5EF4-FFF2-40B4-BE49-F238E27FC236}">
                <a16:creationId xmlns:a16="http://schemas.microsoft.com/office/drawing/2014/main" id="{BE1B1307-8C42-835C-440B-47D10FD4B62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6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ình ảnh có liên quan">
            <a:extLst>
              <a:ext uri="{FF2B5EF4-FFF2-40B4-BE49-F238E27FC236}">
                <a16:creationId xmlns:a16="http://schemas.microsoft.com/office/drawing/2014/main" id="{D0EE98D4-465B-9D6C-7AF6-E1FE1D64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user\Desktop\ảnh quần áo\1 váy.jpeg">
            <a:extLst>
              <a:ext uri="{FF2B5EF4-FFF2-40B4-BE49-F238E27FC236}">
                <a16:creationId xmlns:a16="http://schemas.microsoft.com/office/drawing/2014/main" id="{343B3582-61BE-230C-250D-A3A9C230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ioi thieu vay.m4a">
            <a:hlinkClick r:id="" action="ppaction://media"/>
            <a:extLst>
              <a:ext uri="{FF2B5EF4-FFF2-40B4-BE49-F238E27FC236}">
                <a16:creationId xmlns:a16="http://schemas.microsoft.com/office/drawing/2014/main" id="{051B5DDE-AF46-C1F3-BB1F-B3FC2BE950E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289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ảnh quần áo\1 váy.jpeg">
            <a:extLst>
              <a:ext uri="{FF2B5EF4-FFF2-40B4-BE49-F238E27FC236}">
                <a16:creationId xmlns:a16="http://schemas.microsoft.com/office/drawing/2014/main" id="{A3B01E51-BE59-D9FF-ACD8-11C4C788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15876"/>
            <a:ext cx="928687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42149-AF3E-D8FD-FF3A-6EE49DAE5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84239"/>
            <a:ext cx="2819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 là trang phục dành cho bạn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59C76-7B02-7DCC-9390-911CA5CC8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hot vay la tp ban gau.m4a">
            <a:hlinkClick r:id="" action="ppaction://media"/>
            <a:extLst>
              <a:ext uri="{FF2B5EF4-FFF2-40B4-BE49-F238E27FC236}">
                <a16:creationId xmlns:a16="http://schemas.microsoft.com/office/drawing/2014/main" id="{86FB56AB-E443-FA15-162B-F2A4C684652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Hình chữ nhật 3">
            <a:extLst>
              <a:ext uri="{FF2B5EF4-FFF2-40B4-BE49-F238E27FC236}">
                <a16:creationId xmlns:a16="http://schemas.microsoft.com/office/drawing/2014/main" id="{85277290-12A7-D1E8-C320-C7A081FE2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1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MR: Ngoài váy ra thì còn những trang phục nào dành cho bạn gái ? (Cho trẻ quan sát áo hai dây, quần soóc)</a:t>
            </a:r>
            <a:endParaRPr lang="en-US" altLang="vi-VN" sz="2400">
              <a:latin typeface=".VnTime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 descr="C:\Users\user\Desktop\ảnh quần áo\2va.jpg">
            <a:extLst>
              <a:ext uri="{FF2B5EF4-FFF2-40B4-BE49-F238E27FC236}">
                <a16:creationId xmlns:a16="http://schemas.microsoft.com/office/drawing/2014/main" id="{B132AF16-D302-4528-3F0E-4C41938F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29026"/>
            <a:ext cx="21780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user\Desktop\ảnh quần áo\3 vay.jpg">
            <a:extLst>
              <a:ext uri="{FF2B5EF4-FFF2-40B4-BE49-F238E27FC236}">
                <a16:creationId xmlns:a16="http://schemas.microsoft.com/office/drawing/2014/main" id="{F9BD0331-B937-4A33-8E5F-4C3A9404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049338"/>
            <a:ext cx="23542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user\Desktop\ảnh quần áo\4va.jpg">
            <a:extLst>
              <a:ext uri="{FF2B5EF4-FFF2-40B4-BE49-F238E27FC236}">
                <a16:creationId xmlns:a16="http://schemas.microsoft.com/office/drawing/2014/main" id="{2F4D566C-84EB-9442-9C40-B5B9F6FC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627439"/>
            <a:ext cx="21780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C:\Users\user\Desktop\ảnh quần áo\6a.jpg">
            <a:extLst>
              <a:ext uri="{FF2B5EF4-FFF2-40B4-BE49-F238E27FC236}">
                <a16:creationId xmlns:a16="http://schemas.microsoft.com/office/drawing/2014/main" id="{837E990D-D775-AD90-E7C1-44AF7A4B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6" y="1017588"/>
            <a:ext cx="2505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C:\Users\user\Desktop\ảnh quần áo\7 áo.jpg">
            <a:extLst>
              <a:ext uri="{FF2B5EF4-FFF2-40B4-BE49-F238E27FC236}">
                <a16:creationId xmlns:a16="http://schemas.microsoft.com/office/drawing/2014/main" id="{12425522-79FE-B3B5-DE7F-0ABDA9B4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627438"/>
            <a:ext cx="217805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o rong.m4a">
            <a:hlinkClick r:id="" action="ppaction://media"/>
            <a:extLst>
              <a:ext uri="{FF2B5EF4-FFF2-40B4-BE49-F238E27FC236}">
                <a16:creationId xmlns:a16="http://schemas.microsoft.com/office/drawing/2014/main" id="{4FEAD117-CE85-0AED-AE67-A1F27511F11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64" y="6538914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171A5-E59C-1E18-1B75-99F6B2C06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9338"/>
            <a:ext cx="23622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E31089-4EB1-EBDB-E67A-C3B607639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3227389"/>
            <a:ext cx="2178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/>
              <a:t>Áo hai dây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14EE6-DEAF-0D3D-3891-283C65E2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27389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Quần soóc bò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0FBAF-9A80-2B8F-CB20-3EB36AD2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3227389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Váy bộ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C6748-A51C-ABE1-EE50-A9F956A0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602615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Váy 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381EA-DF35-22B1-2C2B-A528D6F83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5" y="6002339"/>
            <a:ext cx="1055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/>
              <a:t>Váy liền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8ED5E-696A-14DE-C142-7F0ADF178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114" y="598805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1"/>
              <a:t>Bộ đũi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16100-161D-4E06-5B69-0DE3AB008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CC9B37-145C-F71D-F95F-BA896846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51475"/>
            <a:ext cx="7696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>
                <a:solidFill>
                  <a:srgbClr val="FF0000"/>
                </a:solidFill>
              </a:rPr>
              <a:t>Đây là áo gì, chiếc áo có màu gì, áo dành cho</a:t>
            </a:r>
          </a:p>
          <a:p>
            <a:pPr algn="ctr"/>
            <a:r>
              <a:rPr lang="en-US" altLang="en-US" sz="2400" b="1" i="1">
                <a:solidFill>
                  <a:srgbClr val="FF0000"/>
                </a:solidFill>
              </a:rPr>
              <a:t> bạn trai hay bạn gái?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7E0A8-AF2D-A1EA-40F3-E9328D7BB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-46038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ioi thieu ao ban trai.m4a">
            <a:hlinkClick r:id="" action="ppaction://media"/>
            <a:extLst>
              <a:ext uri="{FF2B5EF4-FFF2-40B4-BE49-F238E27FC236}">
                <a16:creationId xmlns:a16="http://schemas.microsoft.com/office/drawing/2014/main" id="{C43C2BFC-2425-D471-7F6E-6E2EB37D2B8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202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1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A754F-844D-235E-E1E2-4A2972AE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85800"/>
            <a:ext cx="9144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BCF73-E230-22F4-F70F-BF47F9BE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-228600"/>
            <a:ext cx="9199562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t quan  ban trai.m4a">
            <a:hlinkClick r:id="" action="ppaction://media"/>
            <a:extLst>
              <a:ext uri="{FF2B5EF4-FFF2-40B4-BE49-F238E27FC236}">
                <a16:creationId xmlns:a16="http://schemas.microsoft.com/office/drawing/2014/main" id="{46CE7F8B-4013-6AD6-E16E-6B0043701E1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1EBE4C4D-DCA7-71F5-5C20-2B07F1AA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765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926011D9-0122-3CB5-DA44-4CE245801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525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FC26AD51-EC51-43D3-EDC5-A716C6FA7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3526"/>
            <a:ext cx="27416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B81060D0-13E8-4C23-95BC-8DA98BD77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36DBAE49-523D-689A-DFE4-0CB208239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44850"/>
            <a:ext cx="27051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9CB1805F-F8E0-1EFC-71AC-4C71E5099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276600"/>
            <a:ext cx="27416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065&quot;&gt;&lt;/object&gt;&lt;object type=&quot;2&quot; unique_id=&quot;11066&quot;&gt;&lt;object type=&quot;3&quot; unique_id=&quot;11089&quot;&gt;&lt;property id=&quot;20148&quot; value=&quot;5&quot;/&gt;&lt;property id=&quot;20300&quot; value=&quot;Slide 1&quot;/&gt;&lt;property id=&quot;20307&quot; value=&quot;309&quot;/&gt;&lt;/object&gt;&lt;object type=&quot;3&quot; unique_id=&quot;11100&quot;&gt;&lt;property id=&quot;20148&quot; value=&quot;5&quot;/&gt;&lt;property id=&quot;20300&quot; value=&quot;Slide 3&quot;/&gt;&lt;property id=&quot;20307&quot; value=&quot;317&quot;/&gt;&lt;/object&gt;&lt;object type=&quot;3&quot; unique_id=&quot;11101&quot;&gt;&lt;property id=&quot;20148&quot; value=&quot;5&quot;/&gt;&lt;property id=&quot;20300&quot; value=&quot;Slide 4&quot;/&gt;&lt;property id=&quot;20307&quot; value=&quot;318&quot;/&gt;&lt;/object&gt;&lt;object type=&quot;3&quot; unique_id=&quot;11102&quot;&gt;&lt;property id=&quot;20148&quot; value=&quot;5&quot;/&gt;&lt;property id=&quot;20300&quot; value=&quot;Slide 5&quot;/&gt;&lt;property id=&quot;20307&quot; value=&quot;319&quot;/&gt;&lt;/object&gt;&lt;object type=&quot;3&quot; unique_id=&quot;11103&quot;&gt;&lt;property id=&quot;20148&quot; value=&quot;5&quot;/&gt;&lt;property id=&quot;20300&quot; value=&quot;Slide 6&quot;/&gt;&lt;property id=&quot;20307&quot; value=&quot;322&quot;/&gt;&lt;/object&gt;&lt;object type=&quot;3&quot; unique_id=&quot;11104&quot;&gt;&lt;property id=&quot;20148&quot; value=&quot;5&quot;/&gt;&lt;property id=&quot;20300&quot; value=&quot;Slide 7&quot;/&gt;&lt;property id=&quot;20307&quot; value=&quot;320&quot;/&gt;&lt;/object&gt;&lt;object type=&quot;3&quot; unique_id=&quot;11105&quot;&gt;&lt;property id=&quot;20148&quot; value=&quot;5&quot;/&gt;&lt;property id=&quot;20300&quot; value=&quot;Slide 8&quot;/&gt;&lt;property id=&quot;20307&quot; value=&quot;316&quot;/&gt;&lt;/object&gt;&lt;object type=&quot;3&quot; unique_id=&quot;11106&quot;&gt;&lt;property id=&quot;20148&quot; value=&quot;5&quot;/&gt;&lt;property id=&quot;20300&quot; value=&quot;Slide 9&quot;/&gt;&lt;property id=&quot;20307&quot; value=&quot;321&quot;/&gt;&lt;/object&gt;&lt;object type=&quot;3&quot; unique_id=&quot;11185&quot;&gt;&lt;property id=&quot;20148&quot; value=&quot;5&quot;/&gt;&lt;property id=&quot;20300&quot; value=&quot;Slide 2&quot;/&gt;&lt;property id=&quot;20307&quot; value=&quot;32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a mao ga 12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194</Words>
  <Application>Microsoft Office PowerPoint</Application>
  <PresentationFormat>Widescreen</PresentationFormat>
  <Paragraphs>33</Paragraphs>
  <Slides>13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Times New Roman</vt:lpstr>
      <vt:lpstr>hoa mao ga 123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121</cp:revision>
  <dcterms:created xsi:type="dcterms:W3CDTF">2011-02-15T11:34:30Z</dcterms:created>
  <dcterms:modified xsi:type="dcterms:W3CDTF">2023-10-18T14:15:00Z</dcterms:modified>
</cp:coreProperties>
</file>