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6" r:id="rId3"/>
    <p:sldId id="287" r:id="rId4"/>
    <p:sldId id="270" r:id="rId5"/>
    <p:sldId id="290" r:id="rId6"/>
    <p:sldId id="288" r:id="rId7"/>
    <p:sldId id="268" r:id="rId8"/>
    <p:sldId id="271" r:id="rId9"/>
    <p:sldId id="277" r:id="rId10"/>
    <p:sldId id="291" r:id="rId11"/>
    <p:sldId id="289" r:id="rId12"/>
    <p:sldId id="274" r:id="rId13"/>
    <p:sldId id="264" r:id="rId14"/>
    <p:sldId id="259" r:id="rId15"/>
    <p:sldId id="278" r:id="rId16"/>
    <p:sldId id="279" r:id="rId17"/>
    <p:sldId id="280" r:id="rId18"/>
    <p:sldId id="283" r:id="rId19"/>
    <p:sldId id="281" r:id="rId20"/>
    <p:sldId id="284" r:id="rId21"/>
    <p:sldId id="282" r:id="rId22"/>
    <p:sldId id="285"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3146" autoAdjust="0"/>
  </p:normalViewPr>
  <p:slideViewPr>
    <p:cSldViewPr>
      <p:cViewPr varScale="1">
        <p:scale>
          <a:sx n="69" d="100"/>
          <a:sy n="69" d="100"/>
        </p:scale>
        <p:origin x="59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C63E8-6EB0-481D-B331-37CF500273AB}" type="datetimeFigureOut">
              <a:rPr lang="en-US" smtClean="0"/>
              <a:pPr/>
              <a:t>10/19/2023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706A1-B2BE-40D3-A4CD-2CB9F7B9ADE2}" type="slidenum">
              <a:rPr lang="en-US" smtClean="0"/>
              <a:pPr/>
              <a:t>‹#›</a:t>
            </a:fld>
            <a:endParaRPr lang="en-US"/>
          </a:p>
        </p:txBody>
      </p:sp>
    </p:spTree>
    <p:extLst>
      <p:ext uri="{BB962C8B-B14F-4D97-AF65-F5344CB8AC3E}">
        <p14:creationId xmlns:p14="http://schemas.microsoft.com/office/powerpoint/2010/main" val="232192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36350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055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77934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8533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81874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03026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78218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6730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47013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80153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652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4D374-8500-4859-91E6-CF169685C59C}" type="datetimeFigureOut">
              <a:rPr lang="en-US" smtClean="0"/>
              <a:pPr/>
              <a:t>10/19/2023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5A09C-855F-4549-B91D-F698DCCCDB88}" type="slidenum">
              <a:rPr lang="en-US" smtClean="0"/>
              <a:pPr/>
              <a:t>‹#›</a:t>
            </a:fld>
            <a:endParaRPr lang="en-US"/>
          </a:p>
        </p:txBody>
      </p:sp>
    </p:spTree>
    <p:extLst>
      <p:ext uri="{BB962C8B-B14F-4D97-AF65-F5344CB8AC3E}">
        <p14:creationId xmlns:p14="http://schemas.microsoft.com/office/powerpoint/2010/main" val="2729104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B0B42C9C-F6EA-FD39-D3E2-6C12DE01DDC1}"/>
              </a:ext>
            </a:extLst>
          </p:cNvPr>
          <p:cNvSpPr/>
          <p:nvPr/>
        </p:nvSpPr>
        <p:spPr>
          <a:xfrm>
            <a:off x="304800" y="304800"/>
            <a:ext cx="11582400" cy="62484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62636" y="533400"/>
            <a:ext cx="8382000" cy="752855"/>
          </a:xfrm>
        </p:spPr>
        <p:txBody>
          <a:bodyPr>
            <a:noAutofit/>
          </a:bodyPr>
          <a:lstStyle/>
          <a:p>
            <a:r>
              <a:rPr lang="vi-VN" sz="2000" dirty="0" smtClean="0">
                <a:latin typeface="Times New Roman" pitchFamily="18" charset="0"/>
                <a:cs typeface="Times New Roman" pitchFamily="18" charset="0"/>
              </a:rPr>
              <a:t>UBND</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QUẬN LONG BIÊN</a:t>
            </a:r>
            <a:br>
              <a:rPr lang="en-US" sz="2000" dirty="0">
                <a:latin typeface="Times New Roman" pitchFamily="18" charset="0"/>
                <a:cs typeface="Times New Roman" pitchFamily="18" charset="0"/>
              </a:rPr>
            </a:br>
            <a:r>
              <a:rPr lang="en-US" sz="2000" b="1" u="sng" dirty="0">
                <a:latin typeface="Times New Roman" pitchFamily="18" charset="0"/>
                <a:cs typeface="Times New Roman" pitchFamily="18" charset="0"/>
              </a:rPr>
              <a:t>TRƯỜNG MẦM NON SƠN CA</a:t>
            </a:r>
            <a:r>
              <a:rPr lang="en-US" sz="2000" u="sng" dirty="0">
                <a:latin typeface="Times New Roman" pitchFamily="18" charset="0"/>
                <a:cs typeface="Times New Roman" pitchFamily="18" charset="0"/>
              </a:rPr>
              <a:t/>
            </a:r>
            <a:br>
              <a:rPr lang="en-US" sz="2000" u="sng" dirty="0">
                <a:latin typeface="Times New Roman" pitchFamily="18" charset="0"/>
                <a:cs typeface="Times New Roman" pitchFamily="18" charset="0"/>
              </a:rPr>
            </a:br>
            <a:endParaRPr lang="en-US" sz="2000" u="sng" dirty="0">
              <a:latin typeface="Times New Roman" pitchFamily="18" charset="0"/>
              <a:cs typeface="Times New Roman" pitchFamily="18" charset="0"/>
            </a:endParaRPr>
          </a:p>
        </p:txBody>
      </p:sp>
      <p:sp>
        <p:nvSpPr>
          <p:cNvPr id="3" name="Subtitle 2"/>
          <p:cNvSpPr>
            <a:spLocks noGrp="1"/>
          </p:cNvSpPr>
          <p:nvPr>
            <p:ph type="subTitle" idx="1"/>
          </p:nvPr>
        </p:nvSpPr>
        <p:spPr>
          <a:xfrm>
            <a:off x="2476500" y="4007297"/>
            <a:ext cx="7239000" cy="3776710"/>
          </a:xfrm>
        </p:spPr>
        <p:txBody>
          <a:bodyPr>
            <a:normAutofit/>
          </a:bodyPr>
          <a:lstStyle/>
          <a:p>
            <a:r>
              <a:rPr lang="en-US" sz="2400" dirty="0">
                <a:solidFill>
                  <a:srgbClr val="0070C0"/>
                </a:solidFill>
                <a:latin typeface="Times New Roman" pitchFamily="18" charset="0"/>
                <a:cs typeface="Times New Roman" pitchFamily="18" charset="0"/>
              </a:rPr>
              <a:t> </a:t>
            </a:r>
          </a:p>
          <a:p>
            <a:r>
              <a:rPr lang="vi-VN" sz="2200" b="1" dirty="0" smtClean="0">
                <a:solidFill>
                  <a:srgbClr val="0000CC"/>
                </a:solidFill>
                <a:latin typeface="Times New Roman" pitchFamily="18" charset="0"/>
                <a:cs typeface="Times New Roman" pitchFamily="18" charset="0"/>
              </a:rPr>
              <a:t>Lứa tuổi: 4-5 tuổi</a:t>
            </a:r>
            <a:endParaRPr lang="en-US" sz="2200" b="1" dirty="0">
              <a:solidFill>
                <a:srgbClr val="0000CC"/>
              </a:solidFill>
              <a:latin typeface="Times New Roman" pitchFamily="18" charset="0"/>
              <a:cs typeface="Times New Roman" pitchFamily="18" charset="0"/>
            </a:endParaRPr>
          </a:p>
          <a:p>
            <a:endParaRPr lang="en-US" sz="2000" dirty="0">
              <a:solidFill>
                <a:srgbClr val="0000CC"/>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r>
              <a:rPr lang="en-US" sz="2200" b="1" dirty="0" err="1">
                <a:solidFill>
                  <a:schemeClr val="tx1"/>
                </a:solidFill>
                <a:latin typeface="Times New Roman" pitchFamily="18" charset="0"/>
                <a:cs typeface="Times New Roman" pitchFamily="18" charset="0"/>
              </a:rPr>
              <a:t>Năm</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học</a:t>
            </a:r>
            <a:r>
              <a:rPr lang="en-US" sz="2200" b="1" dirty="0">
                <a:solidFill>
                  <a:schemeClr val="tx1"/>
                </a:solidFill>
                <a:latin typeface="Times New Roman" pitchFamily="18" charset="0"/>
                <a:cs typeface="Times New Roman" pitchFamily="18" charset="0"/>
              </a:rPr>
              <a:t>: </a:t>
            </a:r>
            <a:r>
              <a:rPr lang="en-US" sz="2200" b="1" dirty="0" smtClean="0">
                <a:solidFill>
                  <a:schemeClr val="tx1"/>
                </a:solidFill>
                <a:latin typeface="Times New Roman" pitchFamily="18" charset="0"/>
                <a:cs typeface="Times New Roman" pitchFamily="18" charset="0"/>
              </a:rPr>
              <a:t>202</a:t>
            </a:r>
            <a:r>
              <a:rPr lang="vi-VN" sz="2200" b="1" dirty="0" smtClean="0">
                <a:solidFill>
                  <a:schemeClr val="tx1"/>
                </a:solidFill>
                <a:latin typeface="Times New Roman" pitchFamily="18" charset="0"/>
                <a:cs typeface="Times New Roman" pitchFamily="18" charset="0"/>
              </a:rPr>
              <a:t>3</a:t>
            </a:r>
            <a:r>
              <a:rPr lang="en-US" sz="2200" b="1" dirty="0" smtClean="0">
                <a:solidFill>
                  <a:schemeClr val="tx1"/>
                </a:solidFill>
                <a:latin typeface="Times New Roman" pitchFamily="18" charset="0"/>
                <a:cs typeface="Times New Roman" pitchFamily="18" charset="0"/>
              </a:rPr>
              <a:t> </a:t>
            </a:r>
            <a:r>
              <a:rPr lang="en-US" sz="2200" b="1" dirty="0">
                <a:solidFill>
                  <a:schemeClr val="tx1"/>
                </a:solidFill>
                <a:latin typeface="Times New Roman" pitchFamily="18" charset="0"/>
                <a:cs typeface="Times New Roman" pitchFamily="18" charset="0"/>
              </a:rPr>
              <a:t>- </a:t>
            </a:r>
            <a:r>
              <a:rPr lang="en-US" sz="2200" b="1" dirty="0" smtClean="0">
                <a:solidFill>
                  <a:schemeClr val="tx1"/>
                </a:solidFill>
                <a:latin typeface="Times New Roman" pitchFamily="18" charset="0"/>
                <a:cs typeface="Times New Roman" pitchFamily="18" charset="0"/>
              </a:rPr>
              <a:t>202</a:t>
            </a:r>
            <a:r>
              <a:rPr lang="vi-VN" sz="2200" b="1" dirty="0" smtClean="0">
                <a:solidFill>
                  <a:schemeClr val="tx1"/>
                </a:solidFill>
                <a:latin typeface="Times New Roman" pitchFamily="18" charset="0"/>
                <a:cs typeface="Times New Roman" pitchFamily="18" charset="0"/>
              </a:rPr>
              <a:t>4</a:t>
            </a:r>
            <a:endParaRPr lang="en-US" sz="2200" b="1" dirty="0">
              <a:solidFill>
                <a:schemeClr val="tx1"/>
              </a:solidFill>
              <a:latin typeface="Times New Roman" pitchFamily="18" charset="0"/>
              <a:cs typeface="Times New Roman" pitchFamily="18" charset="0"/>
            </a:endParaRPr>
          </a:p>
        </p:txBody>
      </p:sp>
      <p:sp>
        <p:nvSpPr>
          <p:cNvPr id="7" name="Rectangle 6"/>
          <p:cNvSpPr/>
          <p:nvPr/>
        </p:nvSpPr>
        <p:spPr>
          <a:xfrm>
            <a:off x="1762636" y="2942210"/>
            <a:ext cx="9148162" cy="461665"/>
          </a:xfrm>
          <a:prstGeom prst="rect">
            <a:avLst/>
          </a:prstGeom>
        </p:spPr>
        <p:txBody>
          <a:bodyPr wrap="square">
            <a:spAutoFit/>
          </a:bodyPr>
          <a:lstStyle/>
          <a:p>
            <a:pPr algn="ctr"/>
            <a:r>
              <a:rPr lang="vi-VN" sz="2400" b="1" dirty="0" smtClean="0">
                <a:solidFill>
                  <a:srgbClr val="002060"/>
                </a:solidFill>
                <a:latin typeface="Times New Roman" pitchFamily="18" charset="0"/>
                <a:cs typeface="Times New Roman" pitchFamily="18" charset="0"/>
              </a:rPr>
              <a:t>LĨNH VỰC PHÁT TRIỂN THẨM </a:t>
            </a:r>
            <a:r>
              <a:rPr lang="vi-VN" sz="2400" b="1" dirty="0" smtClean="0">
                <a:solidFill>
                  <a:srgbClr val="002060"/>
                </a:solidFill>
                <a:latin typeface="Times New Roman" pitchFamily="18" charset="0"/>
                <a:cs typeface="Times New Roman" pitchFamily="18" charset="0"/>
              </a:rPr>
              <a:t>MỸ</a:t>
            </a:r>
            <a:endParaRPr lang="en-US" sz="2400" b="1" dirty="0">
              <a:solidFill>
                <a:srgbClr val="002060"/>
              </a:solidFill>
              <a:latin typeface="Times New Roman" pitchFamily="18" charset="0"/>
              <a:cs typeface="Times New Roman" pitchFamily="18" charset="0"/>
            </a:endParaRPr>
          </a:p>
        </p:txBody>
      </p:sp>
      <p:sp>
        <p:nvSpPr>
          <p:cNvPr id="8" name="Rectangle 7"/>
          <p:cNvSpPr/>
          <p:nvPr/>
        </p:nvSpPr>
        <p:spPr>
          <a:xfrm>
            <a:off x="3048000" y="3479438"/>
            <a:ext cx="6400727" cy="830997"/>
          </a:xfrm>
          <a:prstGeom prst="rect">
            <a:avLst/>
          </a:prstGeom>
        </p:spPr>
        <p:txBody>
          <a:bodyPr wrap="none">
            <a:spAutoFit/>
          </a:bodyPr>
          <a:lstStyle/>
          <a:p>
            <a:pPr algn="ctr"/>
            <a:r>
              <a:rPr lang="en-US" sz="2400" b="1" dirty="0">
                <a:solidFill>
                  <a:srgbClr val="002060"/>
                </a:solidFill>
                <a:latin typeface="Times New Roman" pitchFamily="18" charset="0"/>
                <a:cs typeface="Times New Roman" pitchFamily="18" charset="0"/>
              </a:rPr>
              <a:t>BÀI GIẢNG ĐIỆN TỬ</a:t>
            </a:r>
            <a:endParaRPr lang="en-US" sz="2400" b="1" dirty="0">
              <a:solidFill>
                <a:srgbClr val="FF0000"/>
              </a:solidFill>
              <a:latin typeface="Times New Roman" pitchFamily="18" charset="0"/>
              <a:cs typeface="Times New Roman" pitchFamily="18" charset="0"/>
            </a:endParaRPr>
          </a:p>
          <a:p>
            <a:pPr algn="ctr"/>
            <a:r>
              <a:rPr lang="en-US" sz="2400" b="1" dirty="0">
                <a:solidFill>
                  <a:srgbClr val="FF0000"/>
                </a:solidFill>
                <a:latin typeface="Times New Roman" pitchFamily="18" charset="0"/>
                <a:cs typeface="Times New Roman" pitchFamily="18" charset="0"/>
              </a:rPr>
              <a:t>DẠY HÁT: MÙA HÈ ĐẾN – TC: TAI AI TINH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1299278"/>
            <a:ext cx="1438833" cy="1426164"/>
          </a:xfrm>
          <a:prstGeom prst="rect">
            <a:avLst/>
          </a:prstGeom>
        </p:spPr>
      </p:pic>
    </p:spTree>
    <p:extLst>
      <p:ext uri="{BB962C8B-B14F-4D97-AF65-F5344CB8AC3E}">
        <p14:creationId xmlns:p14="http://schemas.microsoft.com/office/powerpoint/2010/main" val="2773646048"/>
      </p:ext>
    </p:extLst>
  </p:cSld>
  <p:clrMapOvr>
    <a:masterClrMapping/>
  </p:clrMapOvr>
  <mc:AlternateContent xmlns:mc="http://schemas.openxmlformats.org/markup-compatibility/2006" xmlns:p14="http://schemas.microsoft.com/office/powerpoint/2010/main">
    <mc:Choice Requires="p14">
      <p:transition spd="slow" p14:dur="2000" advTm="31989"/>
    </mc:Choice>
    <mc:Fallback xmlns="">
      <p:transition spd="slow" advTm="31989"/>
    </mc:Fallback>
  </mc:AlternateContent>
  <p:timing>
    <p:tnLst>
      <p:par>
        <p:cTn id="1" dur="indefinite" restart="never" nodeType="tmRoot"/>
      </p:par>
    </p:tnLst>
  </p:timing>
  <p:extLst mod="1">
    <p:ext uri="{E180D4A7-C9FB-4DFB-919C-405C955672EB}">
      <p14:showEvtLst xmlns:p14="http://schemas.microsoft.com/office/powerpoint/2010/main">
        <p14:playEvt time="436" objId="5"/>
        <p14:stopEvt time="31085"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295400" y="3886200"/>
            <a:ext cx="10210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err="1">
                <a:solidFill>
                  <a:srgbClr val="FFC000"/>
                </a:solidFill>
                <a:latin typeface="Times New Roman" pitchFamily="18" charset="0"/>
                <a:cs typeface="Times New Roman" pitchFamily="18" charset="0"/>
              </a:rPr>
              <a:t>Bài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hát</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nói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về</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điều</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gì</a:t>
            </a:r>
            <a:r>
              <a:rPr lang="en-US" sz="5400" b="1" dirty="0">
                <a:solidFill>
                  <a:srgbClr val="FFC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250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ùa hè đến  Beat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086600"/>
          </a:xfrm>
          <a:prstGeom prst="rect">
            <a:avLst/>
          </a:prstGeom>
        </p:spPr>
      </p:pic>
    </p:spTree>
    <p:extLst>
      <p:ext uri="{BB962C8B-B14F-4D97-AF65-F5344CB8AC3E}">
        <p14:creationId xmlns:p14="http://schemas.microsoft.com/office/powerpoint/2010/main" val="4177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4700" y="609600"/>
            <a:ext cx="5562600" cy="2133599"/>
          </a:xfrm>
        </p:spPr>
        <p:txBody>
          <a:bodyPr>
            <a:noAutofit/>
          </a:bodyPr>
          <a:lstStyle/>
          <a:p>
            <a:pPr marL="0" indent="0" algn="ctr">
              <a:buNone/>
            </a:pP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 ạ! </a:t>
            </a:r>
            <a:r>
              <a:rPr lang="en-US" sz="3600" b="1" dirty="0" err="1">
                <a:solidFill>
                  <a:schemeClr val="bg1"/>
                </a:solidFill>
                <a:latin typeface="Times New Roman" pitchFamily="18" charset="0"/>
                <a:cs typeface="Times New Roman" pitchFamily="18" charset="0"/>
              </a:rPr>
              <a:t>Thời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rất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nóng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bức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vì</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vậy</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a:t>
            </a:r>
            <a:r>
              <a:rPr lang="pt-BR" sz="3600" b="1" dirty="0">
                <a:solidFill>
                  <a:schemeClr val="bg1"/>
                </a:solidFill>
                <a:latin typeface="Times New Roman" pitchFamily="18" charset="0"/>
                <a:cs typeface="Times New Roman" pitchFamily="18" charset="0"/>
              </a:rPr>
              <a:t> phải biết giữ gìn sức khỏe khi mùa hè đến. Các con hãy mặc những bộ trang phục thật gọn gàng, thoáng mát. Và nhớ khi đi ra ngoài trời nắng phải đội mũ vào nhé.</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1219200"/>
          </a:xfrm>
        </p:spPr>
        <p:txBody>
          <a:bodyPr>
            <a:normAutofit/>
          </a:bodyPr>
          <a:lstStyle/>
          <a:p>
            <a:pPr marL="0" indent="0" algn="just">
              <a:buNone/>
            </a:pPr>
            <a:r>
              <a:rPr lang="en-US" sz="2800" b="1" dirty="0" err="1">
                <a:solidFill>
                  <a:srgbClr val="0070C0"/>
                </a:solidFill>
                <a:latin typeface="Times New Roman" pitchFamily="18" charset="0"/>
                <a:cs typeface="Times New Roman" pitchFamily="18" charset="0"/>
              </a:rPr>
              <a:t>Vừa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rồi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con </a:t>
            </a:r>
            <a:r>
              <a:rPr lang="en-US" sz="2800" b="1" dirty="0" err="1">
                <a:solidFill>
                  <a:srgbClr val="0070C0"/>
                </a:solidFill>
                <a:latin typeface="Times New Roman" pitchFamily="18" charset="0"/>
                <a:cs typeface="Times New Roman" pitchFamily="18" charset="0"/>
              </a:rPr>
              <a:t>đã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Mùa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hè</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Nguyễn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hay. </a:t>
            </a:r>
          </a:p>
        </p:txBody>
      </p:sp>
      <p:sp>
        <p:nvSpPr>
          <p:cNvPr id="2" name="TextBox 1"/>
          <p:cNvSpPr txBox="1"/>
          <p:nvPr/>
        </p:nvSpPr>
        <p:spPr>
          <a:xfrm>
            <a:off x="1981200" y="1905001"/>
            <a:ext cx="7848600" cy="954107"/>
          </a:xfrm>
          <a:prstGeom prst="rect">
            <a:avLst/>
          </a:prstGeom>
          <a:noFill/>
        </p:spPr>
        <p:txBody>
          <a:bodyPr wrap="square" rtlCol="0">
            <a:spAutoFit/>
          </a:bodyPr>
          <a:lstStyle/>
          <a:p>
            <a:pPr algn="just"/>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vui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tặng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chúng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“Tai </a:t>
            </a:r>
            <a:r>
              <a:rPr lang="en-US" sz="2800" b="1" dirty="0" err="1">
                <a:solidFill>
                  <a:srgbClr val="0070C0"/>
                </a:solidFill>
                <a:latin typeface="Times New Roman" pitchFamily="18" charset="0"/>
                <a:cs typeface="Times New Roman" pitchFamily="18" charset="0"/>
              </a:rPr>
              <a:t>ai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nhé</a:t>
            </a:r>
            <a:r>
              <a:rPr lang="en-US" sz="28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2618889195"/>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700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extLst mod="1">
    <p:ext uri="{E180D4A7-C9FB-4DFB-919C-405C955672EB}">
      <p14:showEvtLst xmlns:p14="http://schemas.microsoft.com/office/powerpoint/2010/main">
        <p14:playEvt time="59" objId="4"/>
        <p14:stopEvt time="1607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516" y="1143000"/>
            <a:ext cx="7620000" cy="1066800"/>
          </a:xfrm>
        </p:spPr>
        <p:txBody>
          <a:bodyPr>
            <a:normAutofit/>
          </a:bodyPr>
          <a:lstStyle/>
          <a:p>
            <a:r>
              <a:rPr lang="en-US" sz="2800" dirty="0">
                <a:solidFill>
                  <a:srgbClr val="0000CC"/>
                </a:solidFill>
                <a:latin typeface="Times New Roman" pitchFamily="18" charset="0"/>
                <a:cs typeface="Times New Roman" pitchFamily="18" charset="0"/>
              </a:rPr>
              <a:t>TRÒ CHƠI: TAI AI TINH</a:t>
            </a:r>
          </a:p>
        </p:txBody>
      </p:sp>
      <p:sp>
        <p:nvSpPr>
          <p:cNvPr id="3" name="Content Placeholder 2"/>
          <p:cNvSpPr>
            <a:spLocks noGrp="1"/>
          </p:cNvSpPr>
          <p:nvPr>
            <p:ph idx="1"/>
          </p:nvPr>
        </p:nvSpPr>
        <p:spPr>
          <a:xfrm>
            <a:off x="2269043" y="2057400"/>
            <a:ext cx="7772400" cy="5410200"/>
          </a:xfrm>
        </p:spPr>
        <p:txBody>
          <a:bodyPr>
            <a:normAutofit/>
          </a:bodyPr>
          <a:lstStyle/>
          <a:p>
            <a:pPr marL="0" indent="0" algn="just">
              <a:buNone/>
            </a:pPr>
            <a:r>
              <a:rPr lang="en-US" sz="2800" dirty="0" err="1">
                <a:solidFill>
                  <a:srgbClr val="0000CC"/>
                </a:solidFill>
                <a:latin typeface="Times New Roman" pitchFamily="18" charset="0"/>
                <a:cs typeface="Times New Roman" pitchFamily="18" charset="0"/>
              </a:rPr>
              <a:t>Cách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Cô</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tạo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Nhiệm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chúng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nghe</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đoán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xem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 </a:t>
            </a:r>
            <a:endParaRPr lang="en-US" sz="2800" dirty="0">
              <a:solidFill>
                <a:srgbClr val="0000CC"/>
              </a:solidFill>
            </a:endParaRPr>
          </a:p>
        </p:txBody>
      </p:sp>
    </p:spTree>
    <p:extLst>
      <p:ext uri="{BB962C8B-B14F-4D97-AF65-F5344CB8AC3E}">
        <p14:creationId xmlns:p14="http://schemas.microsoft.com/office/powerpoint/2010/main" val="256778160"/>
      </p:ext>
    </p:extLst>
  </p:cSld>
  <p:clrMapOvr>
    <a:masterClrMapping/>
  </p:clrMapOvr>
  <mc:AlternateContent xmlns:mc="http://schemas.openxmlformats.org/markup-compatibility/2006" xmlns:p14="http://schemas.microsoft.com/office/powerpoint/2010/main">
    <mc:Choice Requires="p14">
      <p:transition spd="slow" p14:dur="2000" advTm="23162"/>
    </mc:Choice>
    <mc:Fallback xmlns="">
      <p:transition spd="slow" advTm="2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mph" presetSubtype="0" repeatCount="2000" fill="hold" grpId="1" nodeType="with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par>
                                <p:cTn id="13" presetID="42" presetClass="entr" presetSubtype="0" fill="hold" grpId="0" nodeType="withEffect">
                                  <p:stCondLst>
                                    <p:cond delay="300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500"/>
                                        <p:tgtEl>
                                          <p:spTgt spid="3">
                                            <p:txEl>
                                              <p:pRg st="0" end="0"/>
                                            </p:txEl>
                                          </p:spTgt>
                                        </p:tgtEl>
                                      </p:cBhvr>
                                    </p:animEffect>
                                    <p:anim calcmode="lin" valueType="num">
                                      <p:cBhvr>
                                        <p:cTn id="16"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extLst mod="1">
    <p:ext uri="{E180D4A7-C9FB-4DFB-919C-405C955672EB}">
      <p14:showEvtLst xmlns:p14="http://schemas.microsoft.com/office/powerpoint/2010/main">
        <p14:playEvt time="45" objId="4"/>
        <p14:stopEvt time="22440"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71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5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763158"/>
            <a:ext cx="4343400" cy="1143000"/>
          </a:xfrm>
        </p:spPr>
        <p:txBody>
          <a:bodyPr/>
          <a:lstStyle/>
          <a:p>
            <a:r>
              <a:rPr lang="en-US" dirty="0" err="1">
                <a:solidFill>
                  <a:schemeClr val="tx2"/>
                </a:solidFill>
                <a:latin typeface="Times New Roman" pitchFamily="18" charset="0"/>
                <a:cs typeface="Times New Roman" pitchFamily="18" charset="0"/>
              </a:rPr>
              <a:t>Phách</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tre</a:t>
            </a:r>
            <a:endParaRPr lang="en-US" dirty="0">
              <a:solidFill>
                <a:schemeClr val="tx2"/>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2750" b="97667" l="750" r="97917"/>
                    </a14:imgEffect>
                  </a14:imgLayer>
                </a14:imgProps>
              </a:ext>
              <a:ext uri="{28A0092B-C50C-407E-A947-70E740481C1C}">
                <a14:useLocalDpi xmlns:a14="http://schemas.microsoft.com/office/drawing/2010/main" val="0"/>
              </a:ext>
            </a:extLst>
          </a:blip>
          <a:stretch>
            <a:fillRect/>
          </a:stretch>
        </p:blipFill>
        <p:spPr>
          <a:xfrm>
            <a:off x="2971800" y="2133600"/>
            <a:ext cx="6345898" cy="3886200"/>
          </a:xfrm>
        </p:spPr>
      </p:pic>
    </p:spTree>
    <p:extLst>
      <p:ext uri="{BB962C8B-B14F-4D97-AF65-F5344CB8AC3E}">
        <p14:creationId xmlns:p14="http://schemas.microsoft.com/office/powerpoint/2010/main" val="36859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83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lstStyle/>
          <a:p>
            <a:r>
              <a:rPr lang="en-US" dirty="0" err="1">
                <a:solidFill>
                  <a:schemeClr val="tx2"/>
                </a:solidFill>
                <a:latin typeface="Times New Roman" pitchFamily="18" charset="0"/>
                <a:cs typeface="Times New Roman" pitchFamily="18" charset="0"/>
              </a:rPr>
              <a:t>Sắc</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xô</a:t>
            </a: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9961" b="89844" l="0" r="96680"/>
                    </a14:imgEffect>
                  </a14:imgLayer>
                </a14:imgProps>
              </a:ext>
              <a:ext uri="{28A0092B-C50C-407E-A947-70E740481C1C}">
                <a14:useLocalDpi xmlns:a14="http://schemas.microsoft.com/office/drawing/2010/main" val="0"/>
              </a:ext>
            </a:extLst>
          </a:blip>
          <a:stretch>
            <a:fillRect/>
          </a:stretch>
        </p:blipFill>
        <p:spPr>
          <a:xfrm>
            <a:off x="3429000" y="1828800"/>
            <a:ext cx="5505734" cy="3581400"/>
          </a:xfrm>
        </p:spPr>
      </p:pic>
    </p:spTree>
    <p:extLst>
      <p:ext uri="{BB962C8B-B14F-4D97-AF65-F5344CB8AC3E}">
        <p14:creationId xmlns:p14="http://schemas.microsoft.com/office/powerpoint/2010/main" val="23361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47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1143000"/>
          </a:xfrm>
        </p:spPr>
        <p:txBody>
          <a:bodyPr>
            <a:normAutofit/>
          </a:bodyPr>
          <a:lstStyle/>
          <a:p>
            <a:r>
              <a:rPr lang="en-US" sz="2400" b="1" dirty="0">
                <a:solidFill>
                  <a:srgbClr val="FF0000"/>
                </a:solidFill>
                <a:latin typeface="Times New Roman" pitchFamily="18" charset="0"/>
                <a:cs typeface="Times New Roman" pitchFamily="18" charset="0"/>
              </a:rPr>
              <a:t>MỤC ĐÍCH – YÊU CẦU</a:t>
            </a:r>
          </a:p>
        </p:txBody>
      </p:sp>
      <p:sp>
        <p:nvSpPr>
          <p:cNvPr id="3" name="Content Placeholder 2"/>
          <p:cNvSpPr>
            <a:spLocks noGrp="1"/>
          </p:cNvSpPr>
          <p:nvPr>
            <p:ph idx="1"/>
          </p:nvPr>
        </p:nvSpPr>
        <p:spPr>
          <a:xfrm>
            <a:off x="2133600" y="1447801"/>
            <a:ext cx="8534400" cy="4525963"/>
          </a:xfrm>
        </p:spPr>
        <p:txBody>
          <a:bodyPr>
            <a:noAutofit/>
          </a:bodyPr>
          <a:lstStyle/>
          <a:p>
            <a:pPr marL="514350" indent="-514350">
              <a:buNone/>
            </a:pPr>
            <a:r>
              <a:rPr lang="en-US" sz="2200" b="1" dirty="0">
                <a:solidFill>
                  <a:srgbClr val="002060"/>
                </a:solidFill>
                <a:latin typeface="Times New Roman" pitchFamily="18" charset="0"/>
                <a:cs typeface="Times New Roman" pitchFamily="18" charset="0"/>
              </a:rPr>
              <a:t>1. </a:t>
            </a:r>
            <a:r>
              <a:rPr lang="en-US" sz="2200" b="1" dirty="0" err="1">
                <a:solidFill>
                  <a:srgbClr val="002060"/>
                </a:solidFill>
                <a:latin typeface="Times New Roman" pitchFamily="18" charset="0"/>
                <a:cs typeface="Times New Roman" pitchFamily="18" charset="0"/>
              </a:rPr>
              <a:t>Kiến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thức</a:t>
            </a:r>
            <a:r>
              <a:rPr lang="en-US" sz="2200" b="1"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a:t>
            </a:r>
            <a:r>
              <a:rPr lang="vi-VN"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nội dung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200" b="1" dirty="0">
                <a:solidFill>
                  <a:srgbClr val="002060"/>
                </a:solidFill>
                <a:latin typeface="Times New Roman" pitchFamily="18" charset="0"/>
                <a:cs typeface="Times New Roman" pitchFamily="18" charset="0"/>
              </a:rPr>
              <a:t>2.</a:t>
            </a:r>
            <a:r>
              <a:rPr lang="vi-VN" sz="2200" b="1" dirty="0">
                <a:solidFill>
                  <a:srgbClr val="002060"/>
                </a:solidFill>
                <a:latin typeface="Times New Roman" pitchFamily="18" charset="0"/>
                <a:cs typeface="Times New Roman" pitchFamily="18" charset="0"/>
              </a:rPr>
              <a:t> Kĩ năng:</a:t>
            </a:r>
            <a:endParaRPr lang="en-US" sz="2200" b="1" dirty="0">
              <a:solidFill>
                <a:srgbClr val="002060"/>
              </a:solidFill>
              <a:latin typeface="Times New Roman" pitchFamily="18" charset="0"/>
              <a:cs typeface="Times New Roman" pitchFamily="18" charset="0"/>
            </a:endParaRP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thuộc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rõ</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thực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hiện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luật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triển</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nghe</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năng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nhận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biểu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lộ</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xúc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âm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a:t>
            </a:r>
          </a:p>
          <a:p>
            <a:pPr>
              <a:buNone/>
            </a:pPr>
            <a:r>
              <a:rPr lang="en-US" sz="2200" b="1" dirty="0">
                <a:solidFill>
                  <a:srgbClr val="002060"/>
                </a:solidFill>
                <a:latin typeface="Times New Roman" pitchFamily="18" charset="0"/>
                <a:cs typeface="Times New Roman" pitchFamily="18" charset="0"/>
              </a:rPr>
              <a:t>3. </a:t>
            </a:r>
            <a:r>
              <a:rPr lang="vi-VN" sz="2200" b="1" dirty="0">
                <a:solidFill>
                  <a:srgbClr val="002060"/>
                </a:solidFill>
                <a:latin typeface="Times New Roman" pitchFamily="18" charset="0"/>
                <a:cs typeface="Times New Roman" pitchFamily="18" charset="0"/>
              </a:rPr>
              <a:t>Thái độ:</a:t>
            </a:r>
            <a:endParaRPr lang="en-US" sz="2200" b="1" dirty="0">
              <a:solidFill>
                <a:srgbClr val="002060"/>
              </a:solidFill>
              <a:latin typeface="Times New Roman" pitchFamily="18" charset="0"/>
              <a:cs typeface="Times New Roman" pitchFamily="18" charset="0"/>
            </a:endParaRPr>
          </a:p>
          <a:p>
            <a:pPr>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Trẻ</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biết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giữ</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gìn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sức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khỏe</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hứng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thú</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tham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endParaRPr lang="en-US" sz="2200" dirty="0"/>
          </a:p>
        </p:txBody>
      </p:sp>
    </p:spTree>
    <p:extLst>
      <p:ext uri="{BB962C8B-B14F-4D97-AF65-F5344CB8AC3E}">
        <p14:creationId xmlns:p14="http://schemas.microsoft.com/office/powerpoint/2010/main" val="15022446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7544" y="811642"/>
            <a:ext cx="8229600" cy="1143000"/>
          </a:xfrm>
        </p:spPr>
        <p:txBody>
          <a:bodyPr>
            <a:normAutofit fontScale="90000"/>
          </a:bodyPr>
          <a:lstStyle/>
          <a:p>
            <a:r>
              <a:rPr lang="en-US" sz="4900" dirty="0">
                <a:solidFill>
                  <a:schemeClr val="tx2"/>
                </a:solidFill>
                <a:latin typeface="Times New Roman" pitchFamily="18" charset="0"/>
                <a:cs typeface="Times New Roman" pitchFamily="18" charset="0"/>
              </a:rPr>
              <a:t/>
            </a:r>
            <a:br>
              <a:rPr lang="en-US" sz="4900" dirty="0">
                <a:solidFill>
                  <a:schemeClr val="tx2"/>
                </a:solidFill>
                <a:latin typeface="Times New Roman" pitchFamily="18" charset="0"/>
                <a:cs typeface="Times New Roman" pitchFamily="18" charset="0"/>
              </a:rPr>
            </a:br>
            <a:r>
              <a:rPr lang="en-US" sz="4900" dirty="0" err="1">
                <a:solidFill>
                  <a:schemeClr val="tx2"/>
                </a:solidFill>
                <a:latin typeface="Times New Roman" pitchFamily="18" charset="0"/>
                <a:cs typeface="Times New Roman" pitchFamily="18" charset="0"/>
              </a:rPr>
              <a:t>Trống</a:t>
            </a:r>
            <a:r>
              <a:rPr lang="en-US" sz="4900" dirty="0">
                <a:solidFill>
                  <a:schemeClr val="tx2"/>
                </a:solidFill>
                <a:latin typeface="Times New Roman" pitchFamily="18" charset="0"/>
                <a:cs typeface="Times New Roman" pitchFamily="18" charset="0"/>
              </a:rPr>
              <a:t> con</a:t>
            </a:r>
            <a:r>
              <a:rPr lang="en-US" dirty="0">
                <a:solidFill>
                  <a:schemeClr val="tx2"/>
                </a:solidFill>
                <a:latin typeface="Times New Roman" pitchFamily="18" charset="0"/>
                <a:cs typeface="Times New Roman" pitchFamily="18" charset="0"/>
              </a:rPr>
              <a:t/>
            </a:r>
            <a:br>
              <a:rPr lang="en-US" dirty="0">
                <a:solidFill>
                  <a:schemeClr val="tx2"/>
                </a:solidFill>
                <a:latin typeface="Times New Roman" pitchFamily="18" charset="0"/>
                <a:cs typeface="Times New Roman" pitchFamily="18" charset="0"/>
              </a:rPr>
            </a:b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4792" l="0" r="98854"/>
                    </a14:imgEffect>
                  </a14:imgLayer>
                </a14:imgProps>
              </a:ext>
              <a:ext uri="{28A0092B-C50C-407E-A947-70E740481C1C}">
                <a14:useLocalDpi xmlns:a14="http://schemas.microsoft.com/office/drawing/2010/main" val="0"/>
              </a:ext>
            </a:extLst>
          </a:blip>
          <a:stretch>
            <a:fillRect/>
          </a:stretch>
        </p:blipFill>
        <p:spPr>
          <a:xfrm>
            <a:off x="3467100" y="1954643"/>
            <a:ext cx="5257800" cy="3724275"/>
          </a:xfrm>
        </p:spPr>
      </p:pic>
    </p:spTree>
    <p:extLst>
      <p:ext uri="{BB962C8B-B14F-4D97-AF65-F5344CB8AC3E}">
        <p14:creationId xmlns:p14="http://schemas.microsoft.com/office/powerpoint/2010/main" val="9931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5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1143000"/>
          </a:xfrm>
        </p:spPr>
        <p:txBody>
          <a:bodyPr/>
          <a:lstStyle/>
          <a:p>
            <a:r>
              <a:rPr lang="en-US" dirty="0">
                <a:solidFill>
                  <a:schemeClr val="tx2"/>
                </a:solidFill>
                <a:latin typeface="Times New Roman" pitchFamily="18" charset="0"/>
                <a:cs typeface="Times New Roman" pitchFamily="18" charset="0"/>
              </a:rPr>
              <a:t>Song loan</a:t>
            </a:r>
            <a:endParaRPr lang="en-US"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6372" b="93894" l="10000" r="91250"/>
                    </a14:imgEffect>
                  </a14:imgLayer>
                </a14:imgProps>
              </a:ext>
              <a:ext uri="{28A0092B-C50C-407E-A947-70E740481C1C}">
                <a14:useLocalDpi xmlns:a14="http://schemas.microsoft.com/office/drawing/2010/main" val="0"/>
              </a:ext>
            </a:extLst>
          </a:blip>
          <a:stretch>
            <a:fillRect/>
          </a:stretch>
        </p:blipFill>
        <p:spPr>
          <a:xfrm>
            <a:off x="3079845" y="2057400"/>
            <a:ext cx="6032310" cy="3886200"/>
          </a:xfrm>
        </p:spPr>
      </p:pic>
    </p:spTree>
    <p:extLst>
      <p:ext uri="{BB962C8B-B14F-4D97-AF65-F5344CB8AC3E}">
        <p14:creationId xmlns:p14="http://schemas.microsoft.com/office/powerpoint/2010/main" val="392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5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2971800"/>
          </a:xfrm>
        </p:spPr>
        <p:txBody>
          <a:bodyPr>
            <a:normAutofit fontScale="90000"/>
          </a:bodyPr>
          <a:lstStyle/>
          <a:p>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XIN CHÀO TẤT CẢ CÁC CON</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HẸN GẶP CÁC CON VÀO BUỔI HỌC SAU NHÉ!</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0193137"/>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par>
    </p:tnLst>
  </p:timing>
  <p:extLst mod="1">
    <p:ext uri="{E180D4A7-C9FB-4DFB-919C-405C955672EB}">
      <p14:showEvtLst xmlns:p14="http://schemas.microsoft.com/office/powerpoint/2010/main">
        <p14:playEvt time="56" objId="4"/>
        <p14:stopEvt time="1923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685800"/>
            <a:ext cx="5943600" cy="1143000"/>
          </a:xfrm>
        </p:spPr>
        <p:txBody>
          <a:bodyPr>
            <a:normAutofit/>
          </a:bodyPr>
          <a:lstStyle/>
          <a:p>
            <a:r>
              <a:rPr lang="en-US" sz="2400" b="1">
                <a:solidFill>
                  <a:srgbClr val="FF0000"/>
                </a:solidFill>
                <a:latin typeface="Times New Roman" pitchFamily="18" charset="0"/>
                <a:cs typeface="Times New Roman" pitchFamily="18" charset="0"/>
              </a:rPr>
              <a:t>CHUẨN </a:t>
            </a:r>
            <a:r>
              <a:rPr lang="en-US" sz="2400" b="1" dirty="0">
                <a:solidFill>
                  <a:srgbClr val="FF0000"/>
                </a:solidFill>
                <a:latin typeface="Times New Roman" pitchFamily="18" charset="0"/>
                <a:cs typeface="Times New Roman" pitchFamily="18" charset="0"/>
              </a:rPr>
              <a:t>BỊ</a:t>
            </a:r>
            <a:endParaRPr lang="en-US" sz="2400" b="1" dirty="0">
              <a:solidFill>
                <a:srgbClr val="FF0000"/>
              </a:solidFill>
            </a:endParaRPr>
          </a:p>
        </p:txBody>
      </p:sp>
      <p:sp>
        <p:nvSpPr>
          <p:cNvPr id="3" name="Content Placeholder 2"/>
          <p:cNvSpPr>
            <a:spLocks noGrp="1"/>
          </p:cNvSpPr>
          <p:nvPr>
            <p:ph idx="1"/>
          </p:nvPr>
        </p:nvSpPr>
        <p:spPr>
          <a:xfrm>
            <a:off x="2133600" y="1524001"/>
            <a:ext cx="8229600" cy="4525963"/>
          </a:xfrm>
        </p:spPr>
        <p:txBody>
          <a:bodyPr>
            <a:normAutofit/>
          </a:bodyPr>
          <a:lstStyle/>
          <a:p>
            <a:pPr marL="0" indent="0">
              <a:buNone/>
            </a:pP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Đồ</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dùng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của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cô</a:t>
            </a:r>
            <a:r>
              <a:rPr lang="en-US" sz="2200" b="1"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bài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hát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Máy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 Loa vi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 </a:t>
            </a:r>
            <a:r>
              <a:rPr lang="en-US" sz="2200" dirty="0">
                <a:solidFill>
                  <a:srgbClr val="002060"/>
                </a:solidFill>
                <a:latin typeface="Times New Roman" pitchFamily="18" charset="0"/>
                <a:cs typeface="Times New Roman" pitchFamily="18" charset="0"/>
              </a:rPr>
              <a:t>PP </a:t>
            </a:r>
            <a:r>
              <a:rPr lang="en-US" sz="2200" dirty="0" err="1">
                <a:solidFill>
                  <a:srgbClr val="002060"/>
                </a:solidFill>
                <a:latin typeface="Times New Roman" pitchFamily="18" charset="0"/>
                <a:cs typeface="Times New Roman" pitchFamily="18" charset="0"/>
              </a:rPr>
              <a:t>trò</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chơi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âm</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3354054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609601"/>
            <a:ext cx="6324600" cy="1295399"/>
          </a:xfrm>
        </p:spPr>
        <p:txBody>
          <a:bodyPr>
            <a:normAutofit fontScale="85000" lnSpcReduction="20000"/>
          </a:bodyPr>
          <a:lstStyle/>
          <a:p>
            <a:pPr marL="0" indent="0" algn="ctr">
              <a:buNone/>
            </a:pPr>
            <a:endParaRPr lang="en-US" sz="2800" dirty="0">
              <a:solidFill>
                <a:srgbClr val="FF0000"/>
              </a:solidFill>
              <a:latin typeface="Times New Roman" pitchFamily="18" charset="0"/>
              <a:cs typeface="Times New Roman" pitchFamily="18" charset="0"/>
            </a:endParaRPr>
          </a:p>
          <a:p>
            <a:pPr marL="0" indent="0" algn="ctr">
              <a:buNone/>
            </a:pP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p>
          <a:p>
            <a:pPr marL="0" indent="0" algn="ctr">
              <a:buNone/>
            </a:pPr>
            <a:r>
              <a:rPr lang="en-US" sz="2800" dirty="0">
                <a:solidFill>
                  <a:srgbClr val="FF0000"/>
                </a:solidFill>
                <a:latin typeface="Times New Roman" pitchFamily="18" charset="0"/>
                <a:cs typeface="Times New Roman" pitchFamily="18" charset="0"/>
              </a:rPr>
              <a:t>            </a:t>
            </a:r>
          </a:p>
        </p:txBody>
      </p:sp>
      <p:sp>
        <p:nvSpPr>
          <p:cNvPr id="5" name="TextBox 4"/>
          <p:cNvSpPr txBox="1"/>
          <p:nvPr/>
        </p:nvSpPr>
        <p:spPr>
          <a:xfrm>
            <a:off x="4664319" y="1981200"/>
            <a:ext cx="28956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Mùa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bức</a:t>
            </a:r>
            <a:endParaRPr lang="en-US" sz="2800" dirty="0">
              <a:solidFill>
                <a:srgbClr val="002060"/>
              </a:solidFill>
              <a:latin typeface="Times New Roman" pitchFamily="18" charset="0"/>
              <a:cs typeface="Times New Roman" pitchFamily="18" charset="0"/>
            </a:endParaRPr>
          </a:p>
        </p:txBody>
      </p:sp>
      <p:sp>
        <p:nvSpPr>
          <p:cNvPr id="8" name="TextBox 7"/>
          <p:cNvSpPr txBox="1"/>
          <p:nvPr/>
        </p:nvSpPr>
        <p:spPr>
          <a:xfrm>
            <a:off x="4253279" y="2573367"/>
            <a:ext cx="39243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Trời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endParaRPr lang="en-US" sz="2800" dirty="0">
              <a:solidFill>
                <a:srgbClr val="002060"/>
              </a:solidFill>
              <a:latin typeface="Times New Roman" pitchFamily="18" charset="0"/>
              <a:cs typeface="Times New Roman" pitchFamily="18" charset="0"/>
            </a:endParaRPr>
          </a:p>
        </p:txBody>
      </p:sp>
      <p:sp>
        <p:nvSpPr>
          <p:cNvPr id="9" name="TextBox 8"/>
          <p:cNvSpPr txBox="1"/>
          <p:nvPr/>
        </p:nvSpPr>
        <p:spPr>
          <a:xfrm>
            <a:off x="4953000" y="3052629"/>
            <a:ext cx="28194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học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endParaRPr lang="en-US" dirty="0"/>
          </a:p>
        </p:txBody>
      </p:sp>
      <p:sp>
        <p:nvSpPr>
          <p:cNvPr id="10" name="TextBox 9"/>
          <p:cNvSpPr txBox="1"/>
          <p:nvPr/>
        </p:nvSpPr>
        <p:spPr>
          <a:xfrm>
            <a:off x="4253279" y="3584305"/>
            <a:ext cx="364148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Phải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mũ</a:t>
            </a:r>
            <a:r>
              <a:rPr lang="en-US" sz="28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2235057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8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extLst mod="1">
    <p:ext uri="{E180D4A7-C9FB-4DFB-919C-405C955672EB}">
      <p14:showEvtLst xmlns:p14="http://schemas.microsoft.com/office/powerpoint/2010/main">
        <p14:playEvt time="52" objId="4"/>
        <p14:stopEvt time="103137"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92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51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2198915"/>
            <a:ext cx="8229600" cy="1219199"/>
          </a:xfrm>
        </p:spPr>
        <p:txBody>
          <a:bodyPr>
            <a:normAutofit/>
          </a:bodyPr>
          <a:lstStyle/>
          <a:p>
            <a:pPr marL="0" indent="0" algn="ctr">
              <a:buNone/>
            </a:pP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con </a:t>
            </a:r>
            <a:r>
              <a:rPr lang="en-US" b="1" dirty="0" err="1">
                <a:solidFill>
                  <a:srgbClr val="FF0000"/>
                </a:solidFill>
                <a:latin typeface="Times New Roman" pitchFamily="18" charset="0"/>
                <a:cs typeface="Times New Roman" pitchFamily="18" charset="0"/>
              </a:rPr>
              <a:t>vừa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nghe</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gì</a:t>
            </a:r>
            <a:r>
              <a:rPr lang="en-US" b="1" dirty="0">
                <a:solidFill>
                  <a:srgbClr val="FF0000"/>
                </a:solidFill>
                <a:latin typeface="Times New Roman" pitchFamily="18" charset="0"/>
                <a:cs typeface="Times New Roman" pitchFamily="18" charset="0"/>
              </a:rPr>
              <a:t>?</a:t>
            </a:r>
          </a:p>
        </p:txBody>
      </p:sp>
      <p:sp>
        <p:nvSpPr>
          <p:cNvPr id="4" name="Content Placeholder 2"/>
          <p:cNvSpPr txBox="1">
            <a:spLocks/>
          </p:cNvSpPr>
          <p:nvPr/>
        </p:nvSpPr>
        <p:spPr>
          <a:xfrm>
            <a:off x="4114800" y="2841171"/>
            <a:ext cx="8229600" cy="1219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do </a:t>
            </a:r>
            <a:r>
              <a:rPr lang="en-US" b="1" dirty="0" err="1">
                <a:solidFill>
                  <a:srgbClr val="FF0000"/>
                </a:solidFill>
                <a:latin typeface="Times New Roman" pitchFamily="18" charset="0"/>
                <a:cs typeface="Times New Roman" pitchFamily="18" charset="0"/>
              </a:rPr>
              <a:t>ai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72421488"/>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120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extLst mod="1">
    <p:ext uri="{E180D4A7-C9FB-4DFB-919C-405C955672EB}">
      <p14:showEvtLst xmlns:p14="http://schemas.microsoft.com/office/powerpoint/2010/main">
        <p14:playEvt time="54" objId="4"/>
        <p14:stopEvt time="1259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71679222"/>
      </p:ext>
    </p:extLst>
  </p:cSld>
  <p:clrMapOvr>
    <a:masterClrMapping/>
  </p:clrMapOvr>
  <mc:AlternateContent xmlns:mc="http://schemas.openxmlformats.org/markup-compatibility/2006" xmlns:p14="http://schemas.microsoft.com/office/powerpoint/2010/main">
    <mc:Choice Requires="p14">
      <p:transition spd="slow" p14:dur="2000" advTm="94000"/>
    </mc:Choice>
    <mc:Fallback xmlns="">
      <p:transition spd="slow" advTm="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48" objId="4"/>
        <p14:stopEvt time="10308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304800"/>
            <a:ext cx="8229600" cy="1447800"/>
          </a:xfrm>
        </p:spPr>
        <p:txBody>
          <a:bodyPr>
            <a:normAutofit/>
          </a:bodyPr>
          <a:lstStyle/>
          <a:p>
            <a:pPr marL="0" indent="0" algn="ctr">
              <a:buNone/>
            </a:pPr>
            <a:r>
              <a:rPr lang="en-US" b="1" dirty="0" err="1">
                <a:solidFill>
                  <a:srgbClr val="00B050"/>
                </a:solidFill>
                <a:latin typeface="Times New Roman" pitchFamily="18" charset="0"/>
                <a:cs typeface="Times New Roman" pitchFamily="18" charset="0"/>
              </a:rPr>
              <a:t>Khi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nghe</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Mùa</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hè</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đến</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các</a:t>
            </a:r>
            <a:r>
              <a:rPr lang="en-US" b="1" dirty="0">
                <a:solidFill>
                  <a:srgbClr val="00B050"/>
                </a:solidFill>
                <a:latin typeface="Times New Roman" pitchFamily="18" charset="0"/>
                <a:cs typeface="Times New Roman" pitchFamily="18" charset="0"/>
              </a:rPr>
              <a:t> con </a:t>
            </a:r>
            <a:r>
              <a:rPr lang="en-US" b="1" dirty="0" err="1">
                <a:solidFill>
                  <a:srgbClr val="00B050"/>
                </a:solidFill>
                <a:latin typeface="Times New Roman" pitchFamily="18" charset="0"/>
                <a:cs typeface="Times New Roman" pitchFamily="18" charset="0"/>
              </a:rPr>
              <a:t>thấy</a:t>
            </a:r>
            <a:r>
              <a:rPr lang="en-US" b="1" dirty="0">
                <a:solidFill>
                  <a:srgbClr val="00B050"/>
                </a:solidFill>
                <a:latin typeface="Times New Roman" pitchFamily="18" charset="0"/>
                <a:cs typeface="Times New Roman" pitchFamily="18" charset="0"/>
              </a:rPr>
              <a:t> </a:t>
            </a:r>
          </a:p>
          <a:p>
            <a:pPr marL="0" indent="0" algn="ctr">
              <a:buNone/>
            </a:pPr>
            <a:r>
              <a:rPr lang="en-US" b="1" dirty="0" err="1">
                <a:solidFill>
                  <a:srgbClr val="00B050"/>
                </a:solidFill>
                <a:latin typeface="Times New Roman" pitchFamily="18" charset="0"/>
                <a:cs typeface="Times New Roman" pitchFamily="18" charset="0"/>
              </a:rPr>
              <a:t>giai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điệu</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như</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thế</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nào</a:t>
            </a:r>
            <a:r>
              <a:rPr lang="en-US" b="1" dirty="0">
                <a:solidFill>
                  <a:srgbClr val="00B050"/>
                </a:solidFill>
                <a:latin typeface="Times New Roman" pitchFamily="18" charset="0"/>
                <a:cs typeface="Times New Roman" pitchFamily="18"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UBND QUẬN LONG BIÊN TRƯỜNG MẦM NON SƠN CA &amp;quot;&quot;/&gt;&lt;property id=&quot;20307&quot; value=&quot;256&quot;/&gt;&lt;/object&gt;&lt;object type=&quot;3&quot; unique_id=&quot;10004&quot;&gt;&lt;property id=&quot;20148&quot; value=&quot;5&quot;/&gt;&lt;property id=&quot;20300&quot; value=&quot;Slide 2 - &amp;quot;MỤC ĐÍCH – YÊU CẦU&amp;quot;&quot;/&gt;&lt;property id=&quot;20307&quot; value=&quot;286&quot;/&gt;&lt;/object&gt;&lt;object type=&quot;3&quot; unique_id=&quot;10005&quot;&gt;&lt;property id=&quot;20148&quot; value=&quot;5&quot;/&gt;&lt;property id=&quot;20300&quot; value=&quot;Slide 3 - &amp;quot;CHUẨN BỊ&amp;quot;&quot;/&gt;&lt;property id=&quot;20307&quot; value=&quot;287&quot;/&gt;&lt;/object&gt;&lt;object type=&quot;3&quot; unique_id=&quot;10006&quot;&gt;&lt;property id=&quot;20148&quot; value=&quot;5&quot;/&gt;&lt;property id=&quot;20300&quot; value=&quot;Slide 4&quot;/&gt;&lt;property id=&quot;20307&quot; value=&quot;270&quot;/&gt;&lt;/object&gt;&lt;object type=&quot;3&quot; unique_id=&quot;10007&quot;&gt;&lt;property id=&quot;20148&quot; value=&quot;5&quot;/&gt;&lt;property id=&quot;20300&quot; value=&quot;Slide 5&quot;/&gt;&lt;property id=&quot;20307&quot; value=&quot;290&quot;/&gt;&lt;/object&gt;&lt;object type=&quot;3&quot; unique_id=&quot;10008&quot;&gt;&lt;property id=&quot;20148&quot; value=&quot;5&quot;/&gt;&lt;property id=&quot;20300&quot; value=&quot;Slide 6&quot;/&gt;&lt;property id=&quot;20307&quot; value=&quot;288&quot;/&gt;&lt;/object&gt;&lt;object type=&quot;3&quot; unique_id=&quot;10009&quot;&gt;&lt;property id=&quot;20148&quot; value=&quot;5&quot;/&gt;&lt;property id=&quot;20300&quot; value=&quot;Slide 7&quot;/&gt;&lt;property id=&quot;20307&quot; value=&quot;268&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91&quot;/&gt;&lt;/object&gt;&lt;object type=&quot;3&quot; unique_id=&quot;10013&quot;&gt;&lt;property id=&quot;20148&quot; value=&quot;5&quot;/&gt;&lt;property id=&quot;20300&quot; value=&quot;Slide 11&quot;/&gt;&lt;property id=&quot;20307&quot; value=&quot;289&quot;/&gt;&lt;/object&gt;&lt;object type=&quot;3&quot; unique_id=&quot;10014&quot;&gt;&lt;property id=&quot;20148&quot; value=&quot;5&quot;/&gt;&lt;property id=&quot;20300&quot; value=&quot;Slide 12&quot;/&gt;&lt;property id=&quot;20307&quot; value=&quot;274&quot;/&gt;&lt;/object&gt;&lt;object type=&quot;3&quot; unique_id=&quot;10015&quot;&gt;&lt;property id=&quot;20148&quot; value=&quot;5&quot;/&gt;&lt;property id=&quot;20300&quot; value=&quot;Slide 13&quot;/&gt;&lt;property id=&quot;20307&quot; value=&quot;264&quot;/&gt;&lt;/object&gt;&lt;object type=&quot;3&quot; unique_id=&quot;10016&quot;&gt;&lt;property id=&quot;20148&quot; value=&quot;5&quot;/&gt;&lt;property id=&quot;20300&quot; value=&quot;Slide 14 - &amp;quot;TRÒ CHƠI: TAI AI TINH&amp;quot;&quot;/&gt;&lt;property id=&quot;20307&quot; value=&quot;259&quot;/&gt;&lt;/object&gt;&lt;object type=&quot;3&quot; unique_id=&quot;10017&quot;&gt;&lt;property id=&quot;20148&quot; value=&quot;5&quot;/&gt;&lt;property id=&quot;20300&quot; value=&quot;Slide 15&quot;/&gt;&lt;property id=&quot;20307&quot; value=&quot;278&quot;/&gt;&lt;/object&gt;&lt;object type=&quot;3&quot; unique_id=&quot;10018&quot;&gt;&lt;property id=&quot;20148&quot; value=&quot;5&quot;/&gt;&lt;property id=&quot;20300&quot; value=&quot;Slide 16 - &amp;quot;Phách tre&amp;quot;&quot;/&gt;&lt;property id=&quot;20307&quot; value=&quot;279&quot;/&gt;&lt;/object&gt;&lt;object type=&quot;3&quot; unique_id=&quot;10019&quot;&gt;&lt;property id=&quot;20148&quot; value=&quot;5&quot;/&gt;&lt;property id=&quot;20300&quot; value=&quot;Slide 17&quot;/&gt;&lt;property id=&quot;20307&quot; value=&quot;280&quot;/&gt;&lt;/object&gt;&lt;object type=&quot;3&quot; unique_id=&quot;10020&quot;&gt;&lt;property id=&quot;20148&quot; value=&quot;5&quot;/&gt;&lt;property id=&quot;20300&quot; value=&quot;Slide 18 - &amp;quot;Sắc xô&amp;quot;&quot;/&gt;&lt;property id=&quot;20307&quot; value=&quot;283&quot;/&gt;&lt;/object&gt;&lt;object type=&quot;3&quot; unique_id=&quot;10021&quot;&gt;&lt;property id=&quot;20148&quot; value=&quot;5&quot;/&gt;&lt;property id=&quot;20300&quot; value=&quot;Slide 19&quot;/&gt;&lt;property id=&quot;20307&quot; value=&quot;281&quot;/&gt;&lt;/object&gt;&lt;object type=&quot;3&quot; unique_id=&quot;10022&quot;&gt;&lt;property id=&quot;20148&quot; value=&quot;5&quot;/&gt;&lt;property id=&quot;20300&quot; value=&quot;Slide 20 - &amp;quot; Trống con &amp;quot;&quot;/&gt;&lt;property id=&quot;20307&quot; value=&quot;284&quot;/&gt;&lt;/object&gt;&lt;object type=&quot;3&quot; unique_id=&quot;10023&quot;&gt;&lt;property id=&quot;20148&quot; value=&quot;5&quot;/&gt;&lt;property id=&quot;20300&quot; value=&quot;Slide 21&quot;/&gt;&lt;property id=&quot;20307&quot; value=&quot;282&quot;/&gt;&lt;/object&gt;&lt;object type=&quot;3&quot; unique_id=&quot;10024&quot;&gt;&lt;property id=&quot;20148&quot; value=&quot;5&quot;/&gt;&lt;property id=&quot;20300&quot; value=&quot;Slide 22 - &amp;quot;Song loan&amp;quot;&quot;/&gt;&lt;property id=&quot;20307&quot; value=&quot;285&quot;/&gt;&lt;/object&gt;&lt;object type=&quot;3&quot; unique_id=&quot;10025&quot;&gt;&lt;property id=&quot;20148&quot; value=&quot;5&quot;/&gt;&lt;property id=&quot;20300&quot; value=&quot;Slide 23 - &amp;quot; XIN CHÀO TẤT CẢ CÁC CON  HẸN GẶP CÁC CON VÀO BUỔI HỌC SAU NHÉ! &amp;quot;&quot;/&gt;&lt;property id=&quot;20307&quot; value=&quot;258&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TotalTime>
  <Words>426</Words>
  <Application>Microsoft Office PowerPoint</Application>
  <PresentationFormat>Widescreen</PresentationFormat>
  <Paragraphs>48</Paragraphs>
  <Slides>23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UBND QUẬN LONG BIÊN TRƯỜNG MẦM NON SƠN CA </vt:lpstr>
      <vt:lpstr>MỤC ĐÍCH – YÊU CẦU</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TAI AI TINH</vt:lpstr>
      <vt:lpstr>PowerPoint Presentation</vt:lpstr>
      <vt:lpstr>Phách tre</vt:lpstr>
      <vt:lpstr>PowerPoint Presentation</vt:lpstr>
      <vt:lpstr>Sắc xô</vt:lpstr>
      <vt:lpstr>PowerPoint Presentation</vt:lpstr>
      <vt:lpstr> Trống con </vt:lpstr>
      <vt:lpstr>PowerPoint Presentation</vt:lpstr>
      <vt:lpstr>Song loan</vt:lpstr>
      <vt:lpstr> XIN CHÀO TẤT CẢ CÁC CON  HẸN GẶP CÁC CON VÀO BUỔI HỌC SAU NHÉ!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219</cp:revision>
  <dcterms:created xsi:type="dcterms:W3CDTF">2020-04-07T13:19:09Z</dcterms:created>
  <dcterms:modified xsi:type="dcterms:W3CDTF">2023-10-19T00:54:37Z</dcterms:modified>
</cp:coreProperties>
</file>