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61" r:id="rId4"/>
    <p:sldId id="269" r:id="rId5"/>
    <p:sldId id="263" r:id="rId6"/>
    <p:sldId id="266" r:id="rId7"/>
    <p:sldId id="270" r:id="rId8"/>
    <p:sldId id="272" r:id="rId9"/>
    <p:sldId id="296" r:id="rId10"/>
    <p:sldId id="286" r:id="rId11"/>
    <p:sldId id="287" r:id="rId12"/>
    <p:sldId id="290" r:id="rId13"/>
    <p:sldId id="291" r:id="rId14"/>
    <p:sldId id="294" r:id="rId15"/>
    <p:sldId id="295" r:id="rId16"/>
    <p:sldId id="285" r:id="rId17"/>
    <p:sldId id="297" r:id="rId18"/>
    <p:sldId id="278" r:id="rId19"/>
    <p:sldId id="280" r:id="rId20"/>
    <p:sldId id="281" r:id="rId21"/>
    <p:sldId id="276" r:id="rId22"/>
    <p:sldId id="277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 varScale="1">
        <p:scale>
          <a:sx n="66" d="100"/>
          <a:sy n="66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2-03-23T08:28:12.9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25 0,'-25'0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3DF3-A1E2-441A-9C11-4B62C23775D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7EF9-E129-4E25-87ED-5388790B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8B1C-01EE-41C9-BCE0-3E111E4E600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6.emf"/><Relationship Id="rId5" Type="http://schemas.openxmlformats.org/officeDocument/2006/relationships/customXml" Target="../ink/ink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990600" y="800884"/>
            <a:ext cx="7296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sz="28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927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485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09624" y="-893556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57250" y="2903626"/>
            <a:ext cx="757973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KPKH: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tiện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4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thuỷ</a:t>
            </a:r>
            <a:endParaRPr 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Đối</a:t>
            </a:r>
            <a:r>
              <a:rPr lang="en-US" sz="4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tượng</a:t>
            </a:r>
            <a:r>
              <a:rPr lang="en-US" sz="400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4-5</a:t>
            </a:r>
            <a:r>
              <a:rPr lang="en-US" sz="400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tuổi</a:t>
            </a:r>
            <a:endParaRPr lang="en-US" sz="4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4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400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NguyễnThị Thơm</a:t>
            </a:r>
          </a:p>
          <a:p>
            <a:r>
              <a:rPr lang="en-US" sz="400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Lê Thị Hương Lý</a:t>
            </a:r>
            <a:endParaRPr lang="en-US" sz="40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3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295400"/>
            <a:ext cx="32004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2362200" y="3200400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3657600" y="2819400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Tàu</a:t>
            </a:r>
            <a:r>
              <a:rPr lang="en-US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thủy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962400"/>
            <a:ext cx="6477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62163"/>
            <a:ext cx="266778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3310718" y="3366293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4605337" y="2736850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phà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Can-gio-diem-hen-ly-tuong-cho-ngay-cuoi-tuan-Sai-Gon-ivivu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243" y="4108450"/>
            <a:ext cx="5823757" cy="274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Đúng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rồi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Hoan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hô</a:t>
            </a:r>
            <a:r>
              <a:rPr lang="en-US" sz="4200" b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200" b="1" dirty="0" err="1">
                <a:solidFill>
                  <a:srgbClr val="FF3300"/>
                </a:solidFill>
                <a:latin typeface="Arial" charset="0"/>
              </a:rPr>
              <a:t>bạn</a:t>
            </a:r>
            <a:endParaRPr lang="en-US" sz="4200" b="1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600200"/>
            <a:ext cx="320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4876800" y="304800"/>
            <a:ext cx="40386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PTGT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nào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3048000" y="2840182"/>
            <a:ext cx="1447800" cy="457200"/>
          </a:xfrm>
          <a:prstGeom prst="rightArrow">
            <a:avLst>
              <a:gd name="adj1" fmla="val 50000"/>
              <a:gd name="adj2" fmla="val 7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4862945" y="2382982"/>
            <a:ext cx="4191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Xuồng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18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754582"/>
            <a:ext cx="6477000" cy="3103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  <p:bldP spid="122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96"/>
            <a:ext cx="9220200" cy="70055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Quan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sát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đặc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điểm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hình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dáng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nhiên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liệu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của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phương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tiện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giao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thông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phà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an-gio-diem-hen-ly-tuong-cho-ngay-cuoi-tuan-Sai-Gon-ivivu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9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tải xuố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Thuyền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</a:t>
            </a:r>
            <a:r>
              <a:rPr lang="en-US" dirty="0" err="1" smtClean="0">
                <a:solidFill>
                  <a:srgbClr val="0070C0"/>
                </a:solidFill>
              </a:rPr>
              <a:t>uồm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chạy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bằng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sức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h-dep-hoa-tapchidanong-2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16727" y="277522"/>
            <a:ext cx="4641273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</a:t>
            </a:r>
          </a:p>
        </p:txBody>
      </p:sp>
      <p:pic>
        <p:nvPicPr>
          <p:cNvPr id="5123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07632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68667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72477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763000" y="40386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11442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3243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22"/>
          <p:cNvSpPr>
            <a:spLocks noChangeArrowheads="1" noChangeShapeType="1" noTextEdit="1"/>
          </p:cNvSpPr>
          <p:nvPr/>
        </p:nvSpPr>
        <p:spPr bwMode="auto">
          <a:xfrm>
            <a:off x="1565563" y="1088444"/>
            <a:ext cx="5943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5"/>
              </a:avLst>
            </a:prstTxWarp>
          </a:bodyPr>
          <a:lstStyle/>
          <a:p>
            <a:pPr algn="ctr"/>
            <a:r>
              <a:rPr lang="vi-VN" sz="3600" kern="10" spc="-36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spc="-36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đi</a:t>
            </a:r>
            <a:r>
              <a:rPr lang="en-US" sz="3600" kern="10" spc="-36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chơi</a:t>
            </a:r>
            <a:r>
              <a:rPr lang="en-US" sz="3600" kern="10" spc="-36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thuyền</a:t>
            </a:r>
            <a:endParaRPr lang="en-US" sz="3600" kern="10" spc="-36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Em Đi Chơi Thuy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50444"/>
            <a:ext cx="9144000" cy="5007556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18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4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400300" y="0"/>
            <a:ext cx="403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thuyền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buồm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tàu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thủy</a:t>
            </a:r>
            <a:endParaRPr lang="en-US" sz="32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441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1905000"/>
            <a:ext cx="47244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62200" y="0"/>
            <a:ext cx="46481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itchFamily="34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phà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itchFamily="34" charset="0"/>
              </a:rPr>
              <a:t>xuồng</a:t>
            </a:r>
            <a:endParaRPr lang="en-US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4" name="Picture 3" descr="Can-gio-diem-hen-ly-tuong-cho-ngay-cuoi-tuan-Sai-Gon-ivivu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495800" cy="5257800"/>
          </a:xfrm>
          <a:prstGeom prst="rect">
            <a:avLst/>
          </a:prstGeom>
        </p:spPr>
      </p:pic>
      <p:pic>
        <p:nvPicPr>
          <p:cNvPr id="5" name="Picture 4" descr="18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0"/>
            <a:ext cx="46482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Thi ai nhanh"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8229600" cy="1143000"/>
          </a:xfrm>
          <a:noFill/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0000"/>
                </a:solidFill>
              </a:rPr>
              <a:t>HOẠT ĐỘNG 5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err="1" smtClean="0">
                <a:solidFill>
                  <a:srgbClr val="0000FF"/>
                </a:solidFill>
              </a:rPr>
              <a:t>dán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thuyền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buồm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  <p:pic>
        <p:nvPicPr>
          <p:cNvPr id="20483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7362825" y="-1038225"/>
            <a:ext cx="457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8763000" y="-1524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7909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371600" y="5105400"/>
            <a:ext cx="38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495425" y="-1038225"/>
            <a:ext cx="457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6200" y="0"/>
            <a:ext cx="457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40195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5" descr="1145086ejqsyt499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7734300" y="5448300"/>
            <a:ext cx="38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8dd1002eefe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143000" y="914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các cô mạnh khỏe hạnh phúc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200"/>
            <a:ext cx="9245601" cy="6934201"/>
          </a:xfrm>
          <a:prstGeom prst="rect">
            <a:avLst/>
          </a:prstGeom>
        </p:spPr>
      </p:pic>
      <p:pic>
        <p:nvPicPr>
          <p:cNvPr id="6146" name="Picture 18" descr="Picture1bupbe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114800"/>
            <a:ext cx="312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24000" y="838200"/>
            <a:ext cx="6070600" cy="259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>
              <a:spcBef>
                <a:spcPct val="50000"/>
              </a:spcBef>
            </a:pP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51816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>
            <a:off x="7696200" y="0"/>
            <a:ext cx="14478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0"/>
            <a:ext cx="996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7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2819400"/>
            <a:ext cx="7620000" cy="1752600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rgbClr val="FF3300"/>
                </a:solidFill>
                <a:latin typeface="Arial Narrow" pitchFamily="34" charset="0"/>
              </a:rPr>
              <a:t>Quan</a:t>
            </a:r>
            <a:r>
              <a:rPr lang="en-US" sz="3200" dirty="0" smtClean="0">
                <a:solidFill>
                  <a:srgbClr val="FF3300"/>
                </a:solidFill>
                <a:latin typeface="Arial Narrow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 Narrow" pitchFamily="34" charset="0"/>
              </a:rPr>
              <a:t>sát</a:t>
            </a:r>
            <a:r>
              <a:rPr lang="en-US" sz="3200" dirty="0" smtClean="0">
                <a:solidFill>
                  <a:srgbClr val="FF3300"/>
                </a:solidFill>
                <a:latin typeface="Arial Narrow" pitchFamily="34" charset="0"/>
              </a:rPr>
              <a:t> PTGT </a:t>
            </a:r>
            <a:r>
              <a:rPr lang="en-US" sz="3200" dirty="0" err="1" smtClean="0">
                <a:solidFill>
                  <a:srgbClr val="FF3300"/>
                </a:solidFill>
                <a:latin typeface="Arial Narrow" pitchFamily="34" charset="0"/>
              </a:rPr>
              <a:t>đường</a:t>
            </a:r>
            <a:r>
              <a:rPr lang="en-US" sz="3200" dirty="0" smtClean="0">
                <a:solidFill>
                  <a:srgbClr val="FF3300"/>
                </a:solidFill>
                <a:latin typeface="Arial Narrow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Arial Narrow" pitchFamily="34" charset="0"/>
              </a:rPr>
              <a:t>thủy</a:t>
            </a:r>
            <a:endParaRPr lang="en-US" sz="3200" dirty="0" smtClean="0">
              <a:solidFill>
                <a:srgbClr val="FF3300"/>
              </a:solidFill>
              <a:latin typeface="Arial Narrow" pitchFamily="34" charset="0"/>
            </a:endParaRPr>
          </a:p>
        </p:txBody>
      </p:sp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48200" cy="3352800"/>
          </a:xfrm>
          <a:prstGeom prst="rect">
            <a:avLst/>
          </a:prstGeom>
        </p:spPr>
      </p:pic>
      <p:pic>
        <p:nvPicPr>
          <p:cNvPr id="9" name="Picture 8" descr="Can-gio-diem-hen-ly-tuong-cho-ngay-cuoi-tuan-Sai-Gon-ivivu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038600"/>
            <a:ext cx="3158836" cy="2819400"/>
          </a:xfrm>
          <a:prstGeom prst="rect">
            <a:avLst/>
          </a:prstGeom>
        </p:spPr>
      </p:pic>
      <p:pic>
        <p:nvPicPr>
          <p:cNvPr id="12" name="Picture 11" descr="images973783_DSC_0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038600"/>
            <a:ext cx="3124200" cy="2819400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038600"/>
            <a:ext cx="2895600" cy="2819400"/>
          </a:xfrm>
          <a:prstGeom prst="rect">
            <a:avLst/>
          </a:prstGeom>
        </p:spPr>
      </p:pic>
      <p:pic>
        <p:nvPicPr>
          <p:cNvPr id="10" name="Picture 9" descr="pisin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982" y="0"/>
            <a:ext cx="4475018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124200" y="5473868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0" name="Picture 10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76200"/>
            <a:ext cx="824536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cean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7 0.15402 L -0.96093 0.0985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8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  <p:bldLst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38400" y="5541109"/>
            <a:ext cx="4267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000" dirty="0" err="1" smtClean="0">
                <a:solidFill>
                  <a:srgbClr val="FF0000"/>
                </a:solidFill>
                <a:latin typeface="Tahoma" pitchFamily="34" charset="0"/>
              </a:rPr>
              <a:t>Thuyền</a:t>
            </a:r>
            <a:r>
              <a:rPr lang="en-US" sz="5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ahoma" pitchFamily="34" charset="0"/>
              </a:rPr>
              <a:t>B</a:t>
            </a:r>
            <a:r>
              <a:rPr lang="en-US" sz="5000" dirty="0" err="1" smtClean="0">
                <a:solidFill>
                  <a:srgbClr val="FF0000"/>
                </a:solidFill>
                <a:latin typeface="Tahoma" pitchFamily="34" charset="0"/>
              </a:rPr>
              <a:t>uồm</a:t>
            </a:r>
            <a:r>
              <a:rPr lang="en-US" sz="5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en-US" sz="50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8438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1" y="228601"/>
            <a:ext cx="7620000" cy="48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ocean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05538" y="3894138"/>
              <a:ext cx="9525" cy="1587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6013" y="3852876"/>
                <a:ext cx="28575" cy="841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621E-6 L -0.94166 -0.05547 " pathEditMode="relative" ptsTypes="AA">
                                      <p:cBhvr>
                                        <p:cTn id="6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8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19800"/>
            <a:ext cx="8229600" cy="658091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an-gio-diem-hen-ly-tuong-cho-ngay-cuoi-tuan-Sai-Gon-ivivu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5638800"/>
          </a:xfrm>
        </p:spPr>
      </p:pic>
      <p:pic>
        <p:nvPicPr>
          <p:cNvPr id="5" name="Picture 4" descr="DSC02890%20[]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1999" cy="56435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2974506594_f5ddcc0625_o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5175" cy="6858000"/>
          </a:xfrm>
          <a:prstGeom prst="rect">
            <a:avLst/>
          </a:prstGeom>
          <a:noFill/>
        </p:spPr>
      </p:pic>
      <p:pic>
        <p:nvPicPr>
          <p:cNvPr id="66565" name="Picture 5" descr="TNMCA5QCHBWCAAC2EQ1CA7FEUPJCAKKHH8ICAPJJKVHCAIU0SQ5CA0TXIL8CAUJKOR6CABYISSSCADOXMY4CAU0CECGCAGAWPQECAMXS4SICAETK75PCAO7L04TCAZ3CR07CAL8G72YCABSXM4ICA7E2BZ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</p:spPr>
      </p:pic>
      <p:pic>
        <p:nvPicPr>
          <p:cNvPr id="66567" name="Picture 7" descr="anh6_cantho_nl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200400" y="6156325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Chiếc xuồng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199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phương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tiện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giao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vừa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được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195</Words>
  <Application>Microsoft Office PowerPoint</Application>
  <PresentationFormat>On-screen Show (4:3)</PresentationFormat>
  <Paragraphs>42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.VnArabia</vt:lpstr>
      <vt:lpstr>Arial</vt:lpstr>
      <vt:lpstr>Arial Narrow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Quan sát PTGT đường thủy</vt:lpstr>
      <vt:lpstr>PowerPoint Presentation</vt:lpstr>
      <vt:lpstr>PowerPoint Presentation</vt:lpstr>
      <vt:lpstr>Phà</vt:lpstr>
      <vt:lpstr>PowerPoint Presentation</vt:lpstr>
      <vt:lpstr>Bé kể tên những phương tiện giao thông vừa được xem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phà</vt:lpstr>
      <vt:lpstr>Tàu Thủy chạy bằng động cơ</vt:lpstr>
      <vt:lpstr>Thuyền Buồm chạy bằng sức gió</vt:lpstr>
      <vt:lpstr>Xuồng Chạy bằng sức người</vt:lpstr>
      <vt:lpstr>PowerPoint Presentation</vt:lpstr>
      <vt:lpstr>PowerPoint Presentation</vt:lpstr>
      <vt:lpstr>PowerPoint Presentation</vt:lpstr>
      <vt:lpstr>HOẠT ĐỘNG 5  dán thuyền buồm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MAN NON PHUC LOI</cp:lastModifiedBy>
  <cp:revision>61</cp:revision>
  <dcterms:created xsi:type="dcterms:W3CDTF">2016-11-23T13:34:46Z</dcterms:created>
  <dcterms:modified xsi:type="dcterms:W3CDTF">2024-03-26T01:12:58Z</dcterms:modified>
</cp:coreProperties>
</file>