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71" r:id="rId3"/>
    <p:sldId id="261" r:id="rId4"/>
    <p:sldId id="262" r:id="rId5"/>
    <p:sldId id="256" r:id="rId6"/>
    <p:sldId id="257" r:id="rId7"/>
    <p:sldId id="258" r:id="rId8"/>
    <p:sldId id="269" r:id="rId9"/>
    <p:sldId id="276" r:id="rId10"/>
    <p:sldId id="278" r:id="rId11"/>
    <p:sldId id="279" r:id="rId12"/>
    <p:sldId id="273" r:id="rId13"/>
    <p:sldId id="272" r:id="rId14"/>
    <p:sldId id="270" r:id="rId15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5" autoAdjust="0"/>
    <p:restoredTop sz="94660"/>
  </p:normalViewPr>
  <p:slideViewPr>
    <p:cSldViewPr snapToGrid="0">
      <p:cViewPr varScale="1">
        <p:scale>
          <a:sx n="73" d="100"/>
          <a:sy n="73" d="100"/>
        </p:scale>
        <p:origin x="49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ACC8C4-EA3A-4565-B4CA-AC4FB5D636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B5D7A7-A7E6-45CD-8606-854C9DD12D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89C65E-84FD-4263-8E71-2DBAD6E56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E7960-8A45-4191-A1E3-2A985E73BA79}" type="datetimeFigureOut">
              <a:rPr lang="vi-VN" smtClean="0"/>
              <a:t>26/11/2023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5B6039-0EAE-44AE-BE21-3781C5B79A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FF9C13-4132-42BD-89EA-75946A35E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84AE7-F587-4888-A8ED-C301F2031F6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63792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5B9E98-85CE-4079-A2FF-1919DB57E3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D54B86-2ED5-4D50-AA13-AF89C2D173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58414B-3EAC-45FD-8CAC-26EBE47DF6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E7960-8A45-4191-A1E3-2A985E73BA79}" type="datetimeFigureOut">
              <a:rPr lang="vi-VN" smtClean="0"/>
              <a:t>26/11/2023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1D24A9-9E74-4594-8F74-977682CC7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41328D-EF03-444E-9476-6E82EBA75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84AE7-F587-4888-A8ED-C301F2031F6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27961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10BF70D-A0D7-46CA-A1B3-8C8DDACAB45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B6D9DC5-9F44-46A9-A3BF-EAC18D1978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DD69BB-6DC2-4510-BE99-265C64A52F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E7960-8A45-4191-A1E3-2A985E73BA79}" type="datetimeFigureOut">
              <a:rPr lang="vi-VN" smtClean="0"/>
              <a:t>26/11/2023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928862-F9B8-4500-94C7-55E772CAEE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571A58-A9D6-4EB4-8CA5-95C9B51AB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84AE7-F587-4888-A8ED-C301F2031F6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27123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79328-EF10-45B8-A6BF-794C56E7A0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CA12E7-57B7-4899-B273-BD7C481952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0A1004-A39B-4EEA-9226-D07C48F9EC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E7960-8A45-4191-A1E3-2A985E73BA79}" type="datetimeFigureOut">
              <a:rPr lang="vi-VN" smtClean="0"/>
              <a:t>26/11/2023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3812B5-0D3F-48A1-BB69-F2D16CFC4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E03517-79F6-42B2-9D62-65348F985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84AE7-F587-4888-A8ED-C301F2031F6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45198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E942A7-BF43-4280-88D7-09D0F4AEF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1E8770-A804-4A02-8885-1F5D423668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317BBE-8921-45FD-B4E6-140050A830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E7960-8A45-4191-A1E3-2A985E73BA79}" type="datetimeFigureOut">
              <a:rPr lang="vi-VN" smtClean="0"/>
              <a:t>26/11/2023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12A7D6-6A80-4C88-9A87-E5BC8A4D9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4962B7-6030-48CB-8FB1-1D156CB9B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84AE7-F587-4888-A8ED-C301F2031F6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0269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12813A-5980-49DF-803F-11A80B9E69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FF7B32-E30C-4750-9214-5D47574215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E3E6E1-D71D-40B3-B880-BD3F8D0959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4E7C8-3B56-430E-9250-9CB420FA0D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E7960-8A45-4191-A1E3-2A985E73BA79}" type="datetimeFigureOut">
              <a:rPr lang="vi-VN" smtClean="0"/>
              <a:t>26/11/2023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C66363-B9BC-4062-A4FD-317B1E2B2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E1CD7F-7961-4658-9437-3ABE7D109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84AE7-F587-4888-A8ED-C301F2031F6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76110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AAF406-2564-4E40-9BB9-616B664F1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801E46-14DE-43EF-83E6-0F71749848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3DC0B5-AB65-42A2-BF44-501283D2F2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16605E0-3801-47BF-B1BC-E2E834E7D7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4252328-A490-43DD-90A8-3EFA2BA9E8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1773230-3E9A-46C0-A185-73D7F22B07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E7960-8A45-4191-A1E3-2A985E73BA79}" type="datetimeFigureOut">
              <a:rPr lang="vi-VN" smtClean="0"/>
              <a:t>26/11/2023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42CD541-6720-466B-883E-4F19D5E79F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F629C1D-06C8-4A22-A377-A84080D48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84AE7-F587-4888-A8ED-C301F2031F6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7034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CA6BD-D1E1-4BFF-B8C0-510CB7991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3BB30A6-144F-419D-B088-1EFEE0B2B4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E7960-8A45-4191-A1E3-2A985E73BA79}" type="datetimeFigureOut">
              <a:rPr lang="vi-VN" smtClean="0"/>
              <a:t>26/11/2023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777A1C-B845-4DC0-B230-E8E947A432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17345A-2D62-49A2-8B62-93D1BBDB9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84AE7-F587-4888-A8ED-C301F2031F6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98864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EA2AB9F-00F6-4428-8F3A-FEA1B3773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E7960-8A45-4191-A1E3-2A985E73BA79}" type="datetimeFigureOut">
              <a:rPr lang="vi-VN" smtClean="0"/>
              <a:t>26/11/2023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E1752AC-9A70-4BA6-B2A9-8AF2DB153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B364BE-E19A-4FCA-BAC4-B20710172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84AE7-F587-4888-A8ED-C301F2031F6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11967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711C56-3559-41B5-879E-33BD06A0C4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7CC43B-1176-4015-BDAF-B822BCD3B9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12285F-0C2E-4270-A206-C00CF0204F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E13726-9027-404B-A295-427E6AA00D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E7960-8A45-4191-A1E3-2A985E73BA79}" type="datetimeFigureOut">
              <a:rPr lang="vi-VN" smtClean="0"/>
              <a:t>26/11/2023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3C7C8B-C90C-4FFC-BA81-5A03F6AACE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9D30C9-4666-46B5-9306-AF1B46407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84AE7-F587-4888-A8ED-C301F2031F6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80863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817A17-EF1B-4928-9F9B-E4A2019E5E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978E00E-2F88-4EC9-9F04-65048F8FBB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5CEB9D-0432-4CDE-9D5C-D5065B2DA3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6EB2FA-6E12-4DB6-AF86-30C4D18E9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E7960-8A45-4191-A1E3-2A985E73BA79}" type="datetimeFigureOut">
              <a:rPr lang="vi-VN" smtClean="0"/>
              <a:t>26/11/2023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D60B28-0B3A-4657-B2DF-440C15FF99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E71D25-31FA-4154-B1C7-52F8A6926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84AE7-F587-4888-A8ED-C301F2031F6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73870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8F26C5-AF14-4A05-AF5D-6E282DB47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CDBBDC-3B98-436B-8076-F746CEA0C2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ED42A7-E9CF-4D3F-99F1-6654812059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1E7960-8A45-4191-A1E3-2A985E73BA79}" type="datetimeFigureOut">
              <a:rPr lang="vi-VN" smtClean="0"/>
              <a:t>26/11/2023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6914A1-3380-4A9D-AFB3-50162F5805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8DF84-CC2F-4F66-8CC0-49AAAA2D29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584AE7-F587-4888-A8ED-C301F2031F6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75129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NULL" TargetMode="External"/><Relationship Id="rId7" Type="http://schemas.openxmlformats.org/officeDocument/2006/relationships/image" Target="../media/image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.xml"/><Relationship Id="rId4" Type="http://schemas.microsoft.com/office/2007/relationships/media" Target="../media/media2.mp3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3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10.gif"/><Relationship Id="rId5" Type="http://schemas.openxmlformats.org/officeDocument/2006/relationships/image" Target="../media/image22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p3"/><Relationship Id="rId7" Type="http://schemas.openxmlformats.org/officeDocument/2006/relationships/image" Target="../media/image3.png"/><Relationship Id="rId2" Type="http://schemas.microsoft.com/office/2007/relationships/media" Target="../media/media4.mp3"/><Relationship Id="rId1" Type="http://schemas.openxmlformats.org/officeDocument/2006/relationships/tags" Target="../tags/tag7.xml"/><Relationship Id="rId6" Type="http://schemas.openxmlformats.org/officeDocument/2006/relationships/image" Target="../media/image22.png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3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2.png"/><Relationship Id="rId4" Type="http://schemas.openxmlformats.org/officeDocument/2006/relationships/image" Target="../media/image29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media3.mp3"/><Relationship Id="rId7" Type="http://schemas.openxmlformats.org/officeDocument/2006/relationships/image" Target="../media/image6.png"/><Relationship Id="rId2" Type="http://schemas.microsoft.com/office/2007/relationships/media" Target="../media/media3.mp3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4.mp3"/><Relationship Id="rId7" Type="http://schemas.openxmlformats.org/officeDocument/2006/relationships/image" Target="../media/image10.gif"/><Relationship Id="rId2" Type="http://schemas.openxmlformats.org/officeDocument/2006/relationships/audio" Target="NULL" TargetMode="External"/><Relationship Id="rId1" Type="http://schemas.openxmlformats.org/officeDocument/2006/relationships/tags" Target="../tags/tag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5.mp3"/><Relationship Id="rId7" Type="http://schemas.openxmlformats.org/officeDocument/2006/relationships/image" Target="../media/image13.png"/><Relationship Id="rId2" Type="http://schemas.openxmlformats.org/officeDocument/2006/relationships/audio" Target="NULL" TargetMode="External"/><Relationship Id="rId1" Type="http://schemas.openxmlformats.org/officeDocument/2006/relationships/tags" Target="../tags/tag3.xml"/><Relationship Id="rId6" Type="http://schemas.openxmlformats.org/officeDocument/2006/relationships/image" Target="../media/image12.gif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6.mp3"/><Relationship Id="rId7" Type="http://schemas.openxmlformats.org/officeDocument/2006/relationships/image" Target="../media/image3.png"/><Relationship Id="rId2" Type="http://schemas.openxmlformats.org/officeDocument/2006/relationships/audio" Target="NULL" TargetMode="External"/><Relationship Id="rId1" Type="http://schemas.openxmlformats.org/officeDocument/2006/relationships/tags" Target="../tags/tag4.xml"/><Relationship Id="rId6" Type="http://schemas.openxmlformats.org/officeDocument/2006/relationships/image" Target="../media/image6.png"/><Relationship Id="rId5" Type="http://schemas.openxmlformats.org/officeDocument/2006/relationships/image" Target="../media/image14.jpg"/><Relationship Id="rId4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7.mp3"/><Relationship Id="rId7" Type="http://schemas.openxmlformats.org/officeDocument/2006/relationships/image" Target="../media/image3.png"/><Relationship Id="rId2" Type="http://schemas.openxmlformats.org/officeDocument/2006/relationships/audio" Target="NULL" TargetMode="External"/><Relationship Id="rId1" Type="http://schemas.openxmlformats.org/officeDocument/2006/relationships/tags" Target="../tags/tag5.xml"/><Relationship Id="rId6" Type="http://schemas.openxmlformats.org/officeDocument/2006/relationships/image" Target="../media/image16.png"/><Relationship Id="rId5" Type="http://schemas.openxmlformats.org/officeDocument/2006/relationships/image" Target="../media/image15.jp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4.mp3"/><Relationship Id="rId7" Type="http://schemas.openxmlformats.org/officeDocument/2006/relationships/image" Target="../media/image3.png"/><Relationship Id="rId2" Type="http://schemas.openxmlformats.org/officeDocument/2006/relationships/audio" Target="NULL" TargetMode="External"/><Relationship Id="rId1" Type="http://schemas.openxmlformats.org/officeDocument/2006/relationships/tags" Target="../tags/tag6.xml"/><Relationship Id="rId6" Type="http://schemas.openxmlformats.org/officeDocument/2006/relationships/image" Target="../media/image16.png"/><Relationship Id="rId5" Type="http://schemas.openxmlformats.org/officeDocument/2006/relationships/image" Target="../media/image17.jp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microsoft.com/office/2007/relationships/media" Target="../media/media8.mp3"/><Relationship Id="rId1" Type="http://schemas.openxmlformats.org/officeDocument/2006/relationships/audio" Target="NULL" TargetMode="External"/><Relationship Id="rId6" Type="http://schemas.openxmlformats.org/officeDocument/2006/relationships/image" Target="../media/image10.gif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3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CA00F4-07A4-455E-B383-F35D6D8F45A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4B30D2-301A-485F-964A-3388AA68818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Free Motion Graphic Background ✈️ Kids Children Airplane Sky Cloud Loop Video Cartoon[Free Download]">
            <a:hlinkClick r:id="" action="ppaction://media"/>
            <a:extLst>
              <a:ext uri="{FF2B5EF4-FFF2-40B4-BE49-F238E27FC236}">
                <a16:creationId xmlns:a16="http://schemas.microsoft.com/office/drawing/2014/main" id="{BAA4D044-CD77-4CC8-840E-E3BB943FD15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5D800C8-3F31-45BD-9CE3-37F9B3382F2A}"/>
              </a:ext>
            </a:extLst>
          </p:cNvPr>
          <p:cNvSpPr/>
          <p:nvPr/>
        </p:nvSpPr>
        <p:spPr>
          <a:xfrm>
            <a:off x="2126974" y="3429000"/>
            <a:ext cx="7938052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5400" b="1">
                <a:solidFill>
                  <a:srgbClr val="FF0000"/>
                </a:solidFill>
                <a:latin typeface="Times New Roman" panose="02020603050405020304" pitchFamily="18" charset="0"/>
              </a:rPr>
              <a:t>Thơ: Tập gấp máy bay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4000" b="1">
                <a:solidFill>
                  <a:srgbClr val="002060"/>
                </a:solidFill>
                <a:latin typeface="Brush Script MT" panose="03060802040406070304" pitchFamily="66" charset="0"/>
              </a:rPr>
              <a:t>                    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5400" b="1">
                <a:solidFill>
                  <a:srgbClr val="002E8A"/>
                </a:solidFill>
                <a:latin typeface="Brush Script MT" panose="03060802040406070304" pitchFamily="66" charset="0"/>
              </a:rPr>
              <a:t>             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F4858D0-19CB-4EAB-B234-D8908DB61CBC}"/>
              </a:ext>
            </a:extLst>
          </p:cNvPr>
          <p:cNvSpPr/>
          <p:nvPr/>
        </p:nvSpPr>
        <p:spPr>
          <a:xfrm>
            <a:off x="7209561" y="4465640"/>
            <a:ext cx="222689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vi-VN" sz="4000" b="1">
                <a:solidFill>
                  <a:srgbClr val="002060"/>
                </a:solidFill>
                <a:latin typeface="Brush Script MT" panose="03060802040406070304" pitchFamily="66" charset="0"/>
              </a:rPr>
              <a:t>-Lê Bính -</a:t>
            </a:r>
            <a:endParaRPr lang="vi-VN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626FA27-0A22-4739-9B72-10CEC20335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89927" y="1168530"/>
            <a:ext cx="804742" cy="71329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2FAE795-3537-4E9D-8B89-8C4E6762D650}"/>
              </a:ext>
            </a:extLst>
          </p:cNvPr>
          <p:cNvSpPr txBox="1"/>
          <p:nvPr/>
        </p:nvSpPr>
        <p:spPr>
          <a:xfrm>
            <a:off x="4007892" y="483317"/>
            <a:ext cx="52407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>
                <a:solidFill>
                  <a:srgbClr val="002060"/>
                </a:solidFill>
              </a:rPr>
              <a:t>TRƯỜNG MẦM NON PHÚC LỢI</a:t>
            </a:r>
          </a:p>
        </p:txBody>
      </p:sp>
      <p:pic>
        <p:nvPicPr>
          <p:cNvPr id="5" name="sl1.1">
            <a:hlinkClick r:id="" action="ppaction://media"/>
            <a:extLst>
              <a:ext uri="{FF2B5EF4-FFF2-40B4-BE49-F238E27FC236}">
                <a16:creationId xmlns:a16="http://schemas.microsoft.com/office/drawing/2014/main" id="{CAB73C27-7DB7-4061-9B7B-CF6767CEA88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39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1087" y="6105939"/>
            <a:ext cx="609600" cy="60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61945" y="5145250"/>
            <a:ext cx="52640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i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altLang="en-US" sz="2400" i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 </a:t>
            </a:r>
            <a:r>
              <a:rPr lang="en-US" altLang="en-US" sz="2400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tuổi: </a:t>
            </a:r>
            <a:r>
              <a:rPr lang="vi-VN" altLang="en-US" sz="2400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en-US" sz="2400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ẫu giáo nhỡ 4-5 tuổi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Thân Thị Nguyệt</a:t>
            </a:r>
            <a:endParaRPr lang="en-US" altLang="en-US" sz="24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9597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220"/>
    </mc:Choice>
    <mc:Fallback xmlns="">
      <p:transition spd="slow" advTm="242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9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263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424" objId="4"/>
        <p14:playEvt time="489" objId="5"/>
        <p14:stopEvt time="23695" objId="5"/>
        <p14:stopEvt time="24220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A493C-3392-4E1F-84E4-63D06BE859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BE9D95C-1DA3-43A6-8779-D360CCEA5E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3AF4545-9573-4541-8DA8-7DB585E7BF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8684" y="1387953"/>
            <a:ext cx="7413379" cy="487722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9BA06B1-EE4F-41BB-B45F-2E9767084E14}"/>
              </a:ext>
            </a:extLst>
          </p:cNvPr>
          <p:cNvSpPr/>
          <p:nvPr/>
        </p:nvSpPr>
        <p:spPr>
          <a:xfrm>
            <a:off x="3102968" y="365125"/>
            <a:ext cx="73795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000">
                <a:solidFill>
                  <a:srgbClr val="FF0000"/>
                </a:solidFill>
              </a:rPr>
              <a:t>Bạn nhỏ phóng máy bay lên đâu?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245493E-EC0A-49B3-AEB4-167234A32D9E}"/>
              </a:ext>
            </a:extLst>
          </p:cNvPr>
          <p:cNvSpPr/>
          <p:nvPr/>
        </p:nvSpPr>
        <p:spPr>
          <a:xfrm>
            <a:off x="1059709" y="2182456"/>
            <a:ext cx="338746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vi-VN" sz="3200">
                <a:solidFill>
                  <a:srgbClr val="002060"/>
                </a:solidFill>
                <a:latin typeface="Times New Roman" panose="02020603050405020304" pitchFamily="18" charset="0"/>
              </a:rPr>
              <a:t>Phóng lên ngọn gió</a:t>
            </a:r>
            <a:endParaRPr lang="vi-VN">
              <a:solidFill>
                <a:prstClr val="black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C3D52ED-04E3-4AA4-AE63-717DA712F57C}"/>
              </a:ext>
            </a:extLst>
          </p:cNvPr>
          <p:cNvSpPr/>
          <p:nvPr/>
        </p:nvSpPr>
        <p:spPr>
          <a:xfrm>
            <a:off x="987574" y="2785216"/>
            <a:ext cx="35317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vi-VN" sz="3200">
                <a:solidFill>
                  <a:srgbClr val="002060"/>
                </a:solidFill>
                <a:latin typeface="Times New Roman" panose="02020603050405020304" pitchFamily="18" charset="0"/>
              </a:rPr>
              <a:t>Lượn quanh sân nhà</a:t>
            </a:r>
            <a:endParaRPr lang="vi-VN">
              <a:solidFill>
                <a:prstClr val="black"/>
              </a:solidFill>
            </a:endParaRPr>
          </a:p>
        </p:txBody>
      </p:sp>
      <p:pic>
        <p:nvPicPr>
          <p:cNvPr id="9" name="đt 2">
            <a:hlinkClick r:id="" action="ppaction://media"/>
            <a:extLst>
              <a:ext uri="{FF2B5EF4-FFF2-40B4-BE49-F238E27FC236}">
                <a16:creationId xmlns:a16="http://schemas.microsoft.com/office/drawing/2014/main" id="{AE140283-2E8C-4EAB-9752-E6A365564B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231437" y="5443330"/>
            <a:ext cx="609600" cy="609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F69F75C-A297-4895-8BE6-7C5D90AEF5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937" y="118215"/>
            <a:ext cx="615749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01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92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5C544-CE4F-44EE-9BA8-220686CBD0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AB84FBC-CCED-428E-ADC8-12F2485B2F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5E56EE1-016F-47EF-B16C-9A161FE24C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7120" y="1379177"/>
            <a:ext cx="7370703" cy="464555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F77DBE7-68A5-48B0-9D05-9E30E459E971}"/>
              </a:ext>
            </a:extLst>
          </p:cNvPr>
          <p:cNvSpPr/>
          <p:nvPr/>
        </p:nvSpPr>
        <p:spPr>
          <a:xfrm>
            <a:off x="3829407" y="191966"/>
            <a:ext cx="518828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>
                <a:solidFill>
                  <a:srgbClr val="FF0000"/>
                </a:solidFill>
              </a:rPr>
              <a:t>Bạn nhỏ đã vẫy chào ai?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F4C0339-D40A-4712-A014-591BC0D1A798}"/>
              </a:ext>
            </a:extLst>
          </p:cNvPr>
          <p:cNvSpPr/>
          <p:nvPr/>
        </p:nvSpPr>
        <p:spPr>
          <a:xfrm>
            <a:off x="907726" y="1763425"/>
            <a:ext cx="295625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vi-VN" sz="3200">
                <a:solidFill>
                  <a:srgbClr val="002060"/>
                </a:solidFill>
                <a:latin typeface="Times New Roman" panose="02020603050405020304" pitchFamily="18" charset="0"/>
              </a:rPr>
              <a:t>Vẫy chào ông bà</a:t>
            </a:r>
            <a:endParaRPr lang="vi-VN">
              <a:solidFill>
                <a:prstClr val="black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55C13A1-9F67-4EEA-B887-5B62EE5B1CC2}"/>
              </a:ext>
            </a:extLst>
          </p:cNvPr>
          <p:cNvSpPr/>
          <p:nvPr/>
        </p:nvSpPr>
        <p:spPr>
          <a:xfrm>
            <a:off x="941995" y="2348200"/>
            <a:ext cx="286488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vi-VN" sz="3200">
                <a:solidFill>
                  <a:srgbClr val="002060"/>
                </a:solidFill>
                <a:latin typeface="Times New Roman" panose="02020603050405020304" pitchFamily="18" charset="0"/>
              </a:rPr>
              <a:t>Vẫy chào bố mẹ</a:t>
            </a:r>
            <a:endParaRPr lang="vi-VN">
              <a:solidFill>
                <a:prstClr val="black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122F334-29AA-4980-A4FF-4059A3628B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200" y="2793589"/>
            <a:ext cx="3353091" cy="85961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62FE567-0EF2-432E-8EEB-C657D48CC963}"/>
              </a:ext>
            </a:extLst>
          </p:cNvPr>
          <p:cNvSpPr/>
          <p:nvPr/>
        </p:nvSpPr>
        <p:spPr>
          <a:xfrm>
            <a:off x="980948" y="3378364"/>
            <a:ext cx="32624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vi-VN" sz="3200">
                <a:solidFill>
                  <a:srgbClr val="002060"/>
                </a:solidFill>
                <a:latin typeface="Times New Roman" panose="02020603050405020304" pitchFamily="18" charset="0"/>
              </a:rPr>
              <a:t>Khoảng trời bao la</a:t>
            </a:r>
            <a:endParaRPr lang="vi-VN">
              <a:solidFill>
                <a:prstClr val="black"/>
              </a:solidFill>
            </a:endParaRPr>
          </a:p>
        </p:txBody>
      </p:sp>
      <p:pic>
        <p:nvPicPr>
          <p:cNvPr id="11" name="đt 3">
            <a:hlinkClick r:id="" action="ppaction://media"/>
            <a:extLst>
              <a:ext uri="{FF2B5EF4-FFF2-40B4-BE49-F238E27FC236}">
                <a16:creationId xmlns:a16="http://schemas.microsoft.com/office/drawing/2014/main" id="{3B8E55AC-4A29-4345-8D80-3110CA327E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08852" y="5414192"/>
            <a:ext cx="609600" cy="609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B29C87B-7BF3-4184-87B8-547688DF9EF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0681" y="77654"/>
            <a:ext cx="615749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360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41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6" grpId="0"/>
      <p:bldP spid="7" grpId="0"/>
      <p:bldP spid="8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93429B-D11E-41B1-8CB5-AFA8659EEC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64D8740-8C1F-4051-8F78-9C2CCC62EF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59A24AC-E353-45EE-8FE7-A81BCDF81288}"/>
              </a:ext>
            </a:extLst>
          </p:cNvPr>
          <p:cNvSpPr txBox="1"/>
          <p:nvPr/>
        </p:nvSpPr>
        <p:spPr>
          <a:xfrm>
            <a:off x="4386467" y="3075057"/>
            <a:ext cx="27219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rgbClr val="FF0000"/>
                </a:solidFill>
              </a:rPr>
              <a:t>Giáo dục</a:t>
            </a:r>
            <a:endParaRPr lang="vi-VN" sz="4800">
              <a:solidFill>
                <a:srgbClr val="FF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951F085-DEDF-47ED-8272-C2CF075E7F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2451" y="266612"/>
            <a:ext cx="615749" cy="49381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FF2E26-3FFC-46C5-98BD-87C8C1D6BA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79178">
            <a:off x="7538707" y="387937"/>
            <a:ext cx="2862021" cy="2916929"/>
          </a:xfrm>
          <a:prstGeom prst="rect">
            <a:avLst/>
          </a:prstGeom>
        </p:spPr>
      </p:pic>
      <p:pic>
        <p:nvPicPr>
          <p:cNvPr id="3" name="gd1">
            <a:hlinkClick r:id="" action="ppaction://media"/>
            <a:extLst>
              <a:ext uri="{FF2B5EF4-FFF2-40B4-BE49-F238E27FC236}">
                <a16:creationId xmlns:a16="http://schemas.microsoft.com/office/drawing/2014/main" id="{BC440A06-1F27-48C0-A0EB-22CDE81F41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51026" y="63577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856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128"/>
    </mc:Choice>
    <mc:Fallback xmlns="">
      <p:transition spd="slow" advTm="351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92" objId="11"/>
        <p14:stopEvt time="35029" objId="11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591740-8145-46CA-92CB-EDB59691A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93A222E-A3D4-48C6-8EEF-F513FD626D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DB5B121-B238-4E93-A2C6-50AAB4BCB1AA}"/>
              </a:ext>
            </a:extLst>
          </p:cNvPr>
          <p:cNvSpPr/>
          <p:nvPr/>
        </p:nvSpPr>
        <p:spPr>
          <a:xfrm>
            <a:off x="3751119" y="365125"/>
            <a:ext cx="437171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vi-VN" sz="4400" b="1">
                <a:solidFill>
                  <a:srgbClr val="7030A0"/>
                </a:solidFill>
                <a:latin typeface="Times New Roman" panose="02020603050405020304" pitchFamily="18" charset="0"/>
              </a:rPr>
              <a:t>Tập gấp máy bay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7AF7395-70DC-486E-A530-5E5F86CE0E4F}"/>
              </a:ext>
            </a:extLst>
          </p:cNvPr>
          <p:cNvSpPr/>
          <p:nvPr/>
        </p:nvSpPr>
        <p:spPr>
          <a:xfrm>
            <a:off x="4279407" y="1198103"/>
            <a:ext cx="302358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>
                <a:solidFill>
                  <a:srgbClr val="002060"/>
                </a:solidFill>
                <a:latin typeface="Times New Roman" panose="02020603050405020304" pitchFamily="18" charset="0"/>
              </a:rPr>
              <a:t>Tập gấp máy bay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7C79BAF-FA83-4A87-96A1-DAA4CA28BF77}"/>
              </a:ext>
            </a:extLst>
          </p:cNvPr>
          <p:cNvSpPr/>
          <p:nvPr/>
        </p:nvSpPr>
        <p:spPr>
          <a:xfrm>
            <a:off x="4311553" y="1721398"/>
            <a:ext cx="32752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>
                <a:solidFill>
                  <a:srgbClr val="002060"/>
                </a:solidFill>
                <a:latin typeface="Times New Roman" panose="02020603050405020304" pitchFamily="18" charset="0"/>
              </a:rPr>
              <a:t>Dang hai cánh nhỏ</a:t>
            </a:r>
            <a:endParaRPr lang="vi-VN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FFD6CC1-68C7-4452-8676-0059F7B8C14D}"/>
              </a:ext>
            </a:extLst>
          </p:cNvPr>
          <p:cNvSpPr/>
          <p:nvPr/>
        </p:nvSpPr>
        <p:spPr>
          <a:xfrm>
            <a:off x="4255363" y="2215162"/>
            <a:ext cx="304762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>
                <a:solidFill>
                  <a:srgbClr val="002060"/>
                </a:solidFill>
                <a:latin typeface="Times New Roman" panose="02020603050405020304" pitchFamily="18" charset="0"/>
              </a:rPr>
              <a:t>Vẽ ngôi sao vàng</a:t>
            </a:r>
            <a:endParaRPr lang="vi-V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FDB9FC4-1DAC-4028-AD39-F0A56DFB40D1}"/>
              </a:ext>
            </a:extLst>
          </p:cNvPr>
          <p:cNvSpPr/>
          <p:nvPr/>
        </p:nvSpPr>
        <p:spPr>
          <a:xfrm>
            <a:off x="4279407" y="2683218"/>
            <a:ext cx="275748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vi-VN" sz="3200">
                <a:solidFill>
                  <a:srgbClr val="002060"/>
                </a:solidFill>
                <a:latin typeface="Times New Roman" panose="02020603050405020304" pitchFamily="18" charset="0"/>
              </a:rPr>
              <a:t>Trên nền cờ đỏ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3214653-9C2A-441A-A90D-B898F8E55F89}"/>
              </a:ext>
            </a:extLst>
          </p:cNvPr>
          <p:cNvSpPr/>
          <p:nvPr/>
        </p:nvSpPr>
        <p:spPr>
          <a:xfrm>
            <a:off x="4310508" y="3176982"/>
            <a:ext cx="338746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>
                <a:solidFill>
                  <a:srgbClr val="002060"/>
                </a:solidFill>
                <a:latin typeface="Times New Roman" panose="02020603050405020304" pitchFamily="18" charset="0"/>
              </a:rPr>
              <a:t>Phóng lên ngọn gió</a:t>
            </a:r>
            <a:endParaRPr lang="vi-VN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A444068-643E-41FF-907A-3F7CB321DB19}"/>
              </a:ext>
            </a:extLst>
          </p:cNvPr>
          <p:cNvSpPr/>
          <p:nvPr/>
        </p:nvSpPr>
        <p:spPr>
          <a:xfrm>
            <a:off x="4304769" y="3645038"/>
            <a:ext cx="358246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>
                <a:solidFill>
                  <a:srgbClr val="002060"/>
                </a:solidFill>
                <a:latin typeface="Times New Roman" panose="02020603050405020304" pitchFamily="18" charset="0"/>
              </a:rPr>
              <a:t>Lượn quanh sân nhà</a:t>
            </a:r>
            <a:endParaRPr lang="vi-VN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44AF171-3102-48DB-9F01-D44D285BC98E}"/>
              </a:ext>
            </a:extLst>
          </p:cNvPr>
          <p:cNvSpPr/>
          <p:nvPr/>
        </p:nvSpPr>
        <p:spPr>
          <a:xfrm>
            <a:off x="4279407" y="4151575"/>
            <a:ext cx="295625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>
                <a:solidFill>
                  <a:srgbClr val="002060"/>
                </a:solidFill>
                <a:latin typeface="Times New Roman" panose="02020603050405020304" pitchFamily="18" charset="0"/>
              </a:rPr>
              <a:t>Vẫy chào ông bà</a:t>
            </a:r>
            <a:endParaRPr lang="vi-VN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185B8C7-9855-45C3-B6AE-61B64505DB6E}"/>
              </a:ext>
            </a:extLst>
          </p:cNvPr>
          <p:cNvSpPr/>
          <p:nvPr/>
        </p:nvSpPr>
        <p:spPr>
          <a:xfrm>
            <a:off x="4311553" y="4645339"/>
            <a:ext cx="286488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>
                <a:solidFill>
                  <a:srgbClr val="002060"/>
                </a:solidFill>
                <a:latin typeface="Times New Roman" panose="02020603050405020304" pitchFamily="18" charset="0"/>
              </a:rPr>
              <a:t>Vẫy chào bố mẹ</a:t>
            </a:r>
            <a:endParaRPr lang="vi-VN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240B941-7505-4F30-BED1-99C89CBA8D61}"/>
              </a:ext>
            </a:extLst>
          </p:cNvPr>
          <p:cNvSpPr/>
          <p:nvPr/>
        </p:nvSpPr>
        <p:spPr>
          <a:xfrm>
            <a:off x="4311553" y="5113019"/>
            <a:ext cx="3386421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>
                <a:solidFill>
                  <a:srgbClr val="002060"/>
                </a:solidFill>
                <a:latin typeface="Times New Roman" panose="02020603050405020304" pitchFamily="18" charset="0"/>
              </a:rPr>
              <a:t>Dang đôi cánh bé</a:t>
            </a:r>
            <a:br>
              <a:rPr lang="vi-VN" sz="3200">
                <a:solidFill>
                  <a:srgbClr val="002060"/>
                </a:solidFill>
                <a:latin typeface="Times New Roman" panose="02020603050405020304" pitchFamily="18" charset="0"/>
              </a:rPr>
            </a:br>
            <a:endParaRPr lang="vi-VN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0A4D778-48E9-497D-843D-8FC80E47A851}"/>
              </a:ext>
            </a:extLst>
          </p:cNvPr>
          <p:cNvSpPr/>
          <p:nvPr/>
        </p:nvSpPr>
        <p:spPr>
          <a:xfrm>
            <a:off x="6296628" y="6268079"/>
            <a:ext cx="14013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i="1">
                <a:solidFill>
                  <a:srgbClr val="7030A0"/>
                </a:solidFill>
                <a:latin typeface="Times New Roman" panose="02020603050405020304" pitchFamily="18" charset="0"/>
              </a:rPr>
              <a:t>Lê Bính.</a:t>
            </a:r>
            <a:endParaRPr lang="vi-VN">
              <a:solidFill>
                <a:srgbClr val="7030A0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CA742D6-0F4E-4DA3-93D2-E379F808C2CF}"/>
              </a:ext>
            </a:extLst>
          </p:cNvPr>
          <p:cNvSpPr/>
          <p:nvPr/>
        </p:nvSpPr>
        <p:spPr>
          <a:xfrm>
            <a:off x="4324377" y="5645640"/>
            <a:ext cx="32624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>
                <a:solidFill>
                  <a:srgbClr val="002060"/>
                </a:solidFill>
                <a:latin typeface="Times New Roman" panose="02020603050405020304" pitchFamily="18" charset="0"/>
              </a:rPr>
              <a:t>Khoảng trời bao la</a:t>
            </a:r>
            <a:endParaRPr lang="vi-VN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3961EDF-81D1-4A42-99EA-63E0CE0231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226" y="118215"/>
            <a:ext cx="615749" cy="493819"/>
          </a:xfrm>
          <a:prstGeom prst="rect">
            <a:avLst/>
          </a:prstGeom>
        </p:spPr>
      </p:pic>
      <p:pic>
        <p:nvPicPr>
          <p:cNvPr id="18" name="đọc thơ">
            <a:hlinkClick r:id="" action="ppaction://media"/>
            <a:extLst>
              <a:ext uri="{FF2B5EF4-FFF2-40B4-BE49-F238E27FC236}">
                <a16:creationId xmlns:a16="http://schemas.microsoft.com/office/drawing/2014/main" id="{A935934B-3F66-4184-A65D-0B4B970AA21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04824" y="616315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65980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999"/>
    </mc:Choice>
    <mc:Fallback xmlns="">
      <p:transition spd="slow" advTm="319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5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1818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8462"/>
                                  </p:iterate>
                                  <p:childTnLst>
                                    <p:set>
                                      <p:cBhvr override="childStyl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 override="childStyl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4000"/>
                                  </p:iterate>
                                  <p:childTnLst>
                                    <p:set>
                                      <p:cBhvr override="childStyl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7143"/>
                                  </p:iterate>
                                  <p:childTnLst>
                                    <p:set>
                                      <p:cBhvr override="childStyl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7143"/>
                                  </p:iterate>
                                  <p:childTnLst>
                                    <p:set>
                                      <p:cBhvr override="childStyl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3636"/>
                                  </p:iterate>
                                  <p:childTnLst>
                                    <p:set>
                                      <p:cBhvr override="childStyl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4000"/>
                                  </p:iterate>
                                  <p:childTnLst>
                                    <p:set>
                                      <p:cBhvr override="childStyle"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 override="childStyle"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7143"/>
                                  </p:iterate>
                                  <p:childTnLst>
                                    <p:set>
                                      <p:cBhvr override="childStyle"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3333"/>
                                  </p:iterate>
                                  <p:childTnLst>
                                    <p:set>
                                      <p:cBhvr override="childStyle">
                                        <p:cTn id="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  <p:extLst>
    <p:ext uri="{E180D4A7-C9FB-4DFB-919C-405C955672EB}">
      <p14:showEvtLst xmlns:p14="http://schemas.microsoft.com/office/powerpoint/2010/main">
        <p14:playEvt time="0" objId="3"/>
        <p14:pauseEvt time="0" objId="3"/>
        <p14:seekEvt time="0" objId="3" seek="0"/>
        <p14:resumeEvt time="0" objId="3"/>
        <p14:stopEvt time="28212" objId="3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E368C3-ED75-472A-8467-99108EA766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5E72EFB-D73C-474C-B848-889A553961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B522C3E-0178-4C2C-9686-D05A3F2EA3B1}"/>
              </a:ext>
            </a:extLst>
          </p:cNvPr>
          <p:cNvSpPr txBox="1"/>
          <p:nvPr/>
        </p:nvSpPr>
        <p:spPr>
          <a:xfrm>
            <a:off x="2133600" y="4598505"/>
            <a:ext cx="85874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>
                <a:solidFill>
                  <a:srgbClr val="FF0000"/>
                </a:solidFill>
              </a:rPr>
              <a:t>Tạm biệt và hẹn gặp lại 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FB5CE7-59A3-46AD-811D-79E4C836AB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226" y="118215"/>
            <a:ext cx="615749" cy="493819"/>
          </a:xfrm>
          <a:prstGeom prst="rect">
            <a:avLst/>
          </a:prstGeom>
        </p:spPr>
      </p:pic>
      <p:pic>
        <p:nvPicPr>
          <p:cNvPr id="4" name="sl11">
            <a:hlinkClick r:id="" action="ppaction://media"/>
            <a:extLst>
              <a:ext uri="{FF2B5EF4-FFF2-40B4-BE49-F238E27FC236}">
                <a16:creationId xmlns:a16="http://schemas.microsoft.com/office/drawing/2014/main" id="{3DB5E5A6-E11A-43B1-AE72-A74655D65FD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8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351026" y="61059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312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59"/>
    </mc:Choice>
    <mc:Fallback xmlns="">
      <p:transition spd="slow" advTm="66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65" objId="4"/>
        <p14:stopEvt time="5442" objId="4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ổng hợp phông nền PowerPoint đẹp nhất - Blog Thú Vị">
            <a:extLst>
              <a:ext uri="{FF2B5EF4-FFF2-40B4-BE49-F238E27FC236}">
                <a16:creationId xmlns:a16="http://schemas.microsoft.com/office/drawing/2014/main" id="{E70052F3-E3E0-4224-8C2B-F0B14003456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E957D3C-8AB6-428B-8B51-BC3899DF7C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1999" cy="69838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03883D2-037D-4EE1-851C-0D7F9442D3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1804" y="173847"/>
            <a:ext cx="603556" cy="4938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9770D2E-C214-4CC7-9A89-A6A759082B3E}"/>
              </a:ext>
            </a:extLst>
          </p:cNvPr>
          <p:cNvSpPr txBox="1"/>
          <p:nvPr/>
        </p:nvSpPr>
        <p:spPr>
          <a:xfrm>
            <a:off x="2226364" y="1262050"/>
            <a:ext cx="29419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</a:rPr>
              <a:t>Câu đố </a:t>
            </a:r>
            <a:endParaRPr lang="vi-VN" sz="5400" b="1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1878D9-B019-4BFD-B473-47146A601A48}"/>
              </a:ext>
            </a:extLst>
          </p:cNvPr>
          <p:cNvSpPr txBox="1"/>
          <p:nvPr/>
        </p:nvSpPr>
        <p:spPr>
          <a:xfrm>
            <a:off x="1292085" y="2497015"/>
            <a:ext cx="529424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/>
              <a:t>Chẳng phải là chim </a:t>
            </a:r>
          </a:p>
          <a:p>
            <a:r>
              <a:rPr lang="en-US" sz="3600" b="1"/>
              <a:t>Mà bay trên trời </a:t>
            </a:r>
          </a:p>
          <a:p>
            <a:r>
              <a:rPr lang="en-US" sz="3600" b="1"/>
              <a:t>Chở được nhiều người </a:t>
            </a:r>
          </a:p>
          <a:p>
            <a:r>
              <a:rPr lang="en-US" sz="3600" b="1"/>
              <a:t>Đi khắp mọi nơi</a:t>
            </a:r>
          </a:p>
          <a:p>
            <a:r>
              <a:rPr lang="en-US" sz="3600" b="1"/>
              <a:t>                         Là cài gì?</a:t>
            </a:r>
          </a:p>
          <a:p>
            <a:endParaRPr lang="vi-VN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C68D203-0D80-486C-A9D5-2FC8FE9B7A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92347" y="1723715"/>
            <a:ext cx="4619625" cy="3410569"/>
          </a:xfrm>
          <a:prstGeom prst="rect">
            <a:avLst/>
          </a:prstGeom>
        </p:spPr>
      </p:pic>
      <p:pic>
        <p:nvPicPr>
          <p:cNvPr id="2" name="sl2.1">
            <a:hlinkClick r:id="" action="ppaction://media"/>
            <a:extLst>
              <a:ext uri="{FF2B5EF4-FFF2-40B4-BE49-F238E27FC236}">
                <a16:creationId xmlns:a16="http://schemas.microsoft.com/office/drawing/2014/main" id="{21740A02-A13D-4685-A007-3F3E21CBC0D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364278" y="6190334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34251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360"/>
    </mc:Choice>
    <mc:Fallback xmlns="">
      <p:transition spd="slow" advTm="463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5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</p:bldLst>
  </p:timing>
  <p:extLst>
    <p:ext uri="{E180D4A7-C9FB-4DFB-919C-405C955672EB}">
      <p14:showEvtLst xmlns:p14="http://schemas.microsoft.com/office/powerpoint/2010/main">
        <p14:playEvt time="99" objId="2"/>
        <p14:stopEvt time="45688" objId="2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45F027-6C31-42EF-8B8D-2A389A18E4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E086255-F0EF-4EF3-8CA8-03CC30A60F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BECFE33-70F9-419D-95A1-F682312EDB8D}"/>
              </a:ext>
            </a:extLst>
          </p:cNvPr>
          <p:cNvSpPr/>
          <p:nvPr/>
        </p:nvSpPr>
        <p:spPr>
          <a:xfrm>
            <a:off x="4293703" y="1132463"/>
            <a:ext cx="4214192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>
                <a:solidFill>
                  <a:srgbClr val="002060"/>
                </a:solidFill>
                <a:latin typeface="+mj-lt"/>
              </a:rPr>
              <a:t/>
            </a:r>
            <a:br>
              <a:rPr lang="vi-VN" sz="3200">
                <a:solidFill>
                  <a:srgbClr val="002060"/>
                </a:solidFill>
                <a:latin typeface="+mj-lt"/>
              </a:rPr>
            </a:br>
            <a:r>
              <a:rPr lang="vi-VN" sz="3200">
                <a:solidFill>
                  <a:srgbClr val="002060"/>
                </a:solidFill>
                <a:latin typeface="+mj-lt"/>
              </a:rPr>
              <a:t/>
            </a:r>
            <a:br>
              <a:rPr lang="vi-VN" sz="3200">
                <a:solidFill>
                  <a:srgbClr val="002060"/>
                </a:solidFill>
                <a:latin typeface="+mj-lt"/>
              </a:rPr>
            </a:br>
            <a:r>
              <a:rPr lang="vi-VN" sz="3200">
                <a:solidFill>
                  <a:srgbClr val="002060"/>
                </a:solidFill>
                <a:latin typeface="+mj-lt"/>
              </a:rPr>
              <a:t/>
            </a:r>
            <a:br>
              <a:rPr lang="vi-VN" sz="3200">
                <a:solidFill>
                  <a:srgbClr val="002060"/>
                </a:solidFill>
                <a:latin typeface="+mj-lt"/>
              </a:rPr>
            </a:br>
            <a:endParaRPr lang="vi-VN" sz="3200">
              <a:solidFill>
                <a:srgbClr val="002060"/>
              </a:solidFill>
              <a:latin typeface="+mj-lt"/>
            </a:endParaRPr>
          </a:p>
          <a:p>
            <a:r>
              <a:rPr lang="vi-VN" sz="3200">
                <a:solidFill>
                  <a:srgbClr val="002060"/>
                </a:solidFill>
                <a:latin typeface="+mj-lt"/>
              </a:rPr>
              <a:t/>
            </a:r>
            <a:br>
              <a:rPr lang="vi-VN" sz="3200">
                <a:solidFill>
                  <a:srgbClr val="002060"/>
                </a:solidFill>
                <a:latin typeface="+mj-lt"/>
              </a:rPr>
            </a:br>
            <a:r>
              <a:rPr lang="vi-VN" sz="3200">
                <a:solidFill>
                  <a:srgbClr val="002060"/>
                </a:solidFill>
                <a:latin typeface="+mj-lt"/>
              </a:rPr>
              <a:t/>
            </a:r>
            <a:br>
              <a:rPr lang="vi-VN" sz="3200">
                <a:solidFill>
                  <a:srgbClr val="002060"/>
                </a:solidFill>
                <a:latin typeface="+mj-lt"/>
              </a:rPr>
            </a:br>
            <a:r>
              <a:rPr lang="vi-VN" sz="3200">
                <a:solidFill>
                  <a:srgbClr val="002060"/>
                </a:solidFill>
                <a:latin typeface="+mj-lt"/>
              </a:rPr>
              <a:t/>
            </a:r>
            <a:br>
              <a:rPr lang="vi-VN" sz="3200">
                <a:solidFill>
                  <a:srgbClr val="002060"/>
                </a:solidFill>
                <a:latin typeface="+mj-lt"/>
              </a:rPr>
            </a:br>
            <a:r>
              <a:rPr lang="vi-VN" sz="3200">
                <a:solidFill>
                  <a:srgbClr val="002060"/>
                </a:solidFill>
                <a:latin typeface="+mj-lt"/>
              </a:rPr>
              <a:t/>
            </a:r>
            <a:br>
              <a:rPr lang="vi-VN" sz="3200">
                <a:solidFill>
                  <a:srgbClr val="002060"/>
                </a:solidFill>
                <a:latin typeface="+mj-lt"/>
              </a:rPr>
            </a:br>
            <a:r>
              <a:rPr lang="vi-VN" sz="3200">
                <a:solidFill>
                  <a:srgbClr val="002060"/>
                </a:solidFill>
                <a:latin typeface="+mj-lt"/>
              </a:rPr>
              <a:t/>
            </a:r>
            <a:br>
              <a:rPr lang="vi-VN" sz="3200">
                <a:solidFill>
                  <a:srgbClr val="002060"/>
                </a:solidFill>
                <a:latin typeface="+mj-lt"/>
              </a:rPr>
            </a:br>
            <a:endParaRPr lang="vi-VN" sz="3200">
              <a:solidFill>
                <a:srgbClr val="002060"/>
              </a:solidFill>
              <a:latin typeface="+mj-lt"/>
            </a:endParaRPr>
          </a:p>
          <a:p>
            <a:r>
              <a:rPr lang="vi-VN" sz="2800" i="1">
                <a:solidFill>
                  <a:srgbClr val="FF0000"/>
                </a:solidFill>
                <a:latin typeface="+mj-lt"/>
              </a:rPr>
              <a:t>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022FFD2-3FB0-480E-9108-4CCA76C50740}"/>
              </a:ext>
            </a:extLst>
          </p:cNvPr>
          <p:cNvSpPr/>
          <p:nvPr/>
        </p:nvSpPr>
        <p:spPr>
          <a:xfrm>
            <a:off x="2983127" y="189040"/>
            <a:ext cx="437171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vi-VN" sz="4400" b="1">
                <a:solidFill>
                  <a:srgbClr val="FF0000"/>
                </a:solidFill>
                <a:latin typeface="Times New Roman" panose="02020603050405020304" pitchFamily="18" charset="0"/>
              </a:rPr>
              <a:t>Tập gấp máy bay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DC9281C-F7E5-43AB-8B50-4921A7A429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875" y="205695"/>
            <a:ext cx="604794" cy="49245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7F5F45E-DB8C-4FA5-BC32-5F494287EB7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48785">
            <a:off x="7767899" y="546695"/>
            <a:ext cx="3317407" cy="275313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8A7DBBD-8A28-44F5-A174-AE0BCD6D026B}"/>
              </a:ext>
            </a:extLst>
          </p:cNvPr>
          <p:cNvSpPr/>
          <p:nvPr/>
        </p:nvSpPr>
        <p:spPr>
          <a:xfrm>
            <a:off x="3800296" y="1636923"/>
            <a:ext cx="32752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>
                <a:solidFill>
                  <a:srgbClr val="002060"/>
                </a:solidFill>
                <a:latin typeface="Times New Roman" panose="02020603050405020304" pitchFamily="18" charset="0"/>
              </a:rPr>
              <a:t>Dang hai cánh nhỏ</a:t>
            </a:r>
            <a:endParaRPr lang="vi-V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1D4D190-082D-4A4E-B19B-1C32B77967DE}"/>
              </a:ext>
            </a:extLst>
          </p:cNvPr>
          <p:cNvSpPr/>
          <p:nvPr/>
        </p:nvSpPr>
        <p:spPr>
          <a:xfrm>
            <a:off x="3776082" y="1118842"/>
            <a:ext cx="302358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>
                <a:solidFill>
                  <a:srgbClr val="002060"/>
                </a:solidFill>
                <a:latin typeface="Times New Roman" panose="02020603050405020304" pitchFamily="18" charset="0"/>
              </a:rPr>
              <a:t>Tập gấp máy bay</a:t>
            </a:r>
            <a:endParaRPr lang="vi-V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D0D3F23-B728-406A-A849-5C84D7FF8C4B}"/>
              </a:ext>
            </a:extLst>
          </p:cNvPr>
          <p:cNvSpPr/>
          <p:nvPr/>
        </p:nvSpPr>
        <p:spPr>
          <a:xfrm>
            <a:off x="3811676" y="2174351"/>
            <a:ext cx="304762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>
                <a:solidFill>
                  <a:srgbClr val="002060"/>
                </a:solidFill>
                <a:latin typeface="Times New Roman" panose="02020603050405020304" pitchFamily="18" charset="0"/>
              </a:rPr>
              <a:t>Vẽ ngôi sao vàng</a:t>
            </a:r>
            <a:endParaRPr lang="vi-VN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ED8276B-F1BA-4632-B274-D0B265A5F61D}"/>
              </a:ext>
            </a:extLst>
          </p:cNvPr>
          <p:cNvSpPr/>
          <p:nvPr/>
        </p:nvSpPr>
        <p:spPr>
          <a:xfrm>
            <a:off x="3841535" y="2696648"/>
            <a:ext cx="265489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>
                <a:solidFill>
                  <a:srgbClr val="002060"/>
                </a:solidFill>
                <a:latin typeface="Times New Roman" panose="02020603050405020304" pitchFamily="18" charset="0"/>
              </a:rPr>
              <a:t>Trên nền cờ đỏ</a:t>
            </a:r>
            <a:endParaRPr lang="vi-VN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FEC646C-9C08-4DCF-847B-1ABC6F50100C}"/>
              </a:ext>
            </a:extLst>
          </p:cNvPr>
          <p:cNvSpPr/>
          <p:nvPr/>
        </p:nvSpPr>
        <p:spPr>
          <a:xfrm>
            <a:off x="3863063" y="3217249"/>
            <a:ext cx="338746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>
                <a:solidFill>
                  <a:srgbClr val="002060"/>
                </a:solidFill>
                <a:latin typeface="Times New Roman" panose="02020603050405020304" pitchFamily="18" charset="0"/>
              </a:rPr>
              <a:t>Phóng lên ngọn gió</a:t>
            </a:r>
            <a:endParaRPr lang="vi-VN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17B6CFD-871D-4D7C-8EB3-C5A817DF6482}"/>
              </a:ext>
            </a:extLst>
          </p:cNvPr>
          <p:cNvSpPr/>
          <p:nvPr/>
        </p:nvSpPr>
        <p:spPr>
          <a:xfrm>
            <a:off x="3873069" y="3731759"/>
            <a:ext cx="35317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>
                <a:solidFill>
                  <a:srgbClr val="002060"/>
                </a:solidFill>
                <a:latin typeface="Times New Roman" panose="02020603050405020304" pitchFamily="18" charset="0"/>
              </a:rPr>
              <a:t>Lượn quanh sân nhà</a:t>
            </a:r>
            <a:endParaRPr lang="vi-VN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A49856A-601A-4BC0-A47B-19DCF3BE3A22}"/>
              </a:ext>
            </a:extLst>
          </p:cNvPr>
          <p:cNvSpPr/>
          <p:nvPr/>
        </p:nvSpPr>
        <p:spPr>
          <a:xfrm>
            <a:off x="3841714" y="4209003"/>
            <a:ext cx="295625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>
                <a:solidFill>
                  <a:srgbClr val="002060"/>
                </a:solidFill>
                <a:latin typeface="Times New Roman" panose="02020603050405020304" pitchFamily="18" charset="0"/>
              </a:rPr>
              <a:t>Vẫy chào ông bà</a:t>
            </a:r>
            <a:endParaRPr lang="vi-VN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40AFDFF-6D5A-4762-9522-F3FC06103BE4}"/>
              </a:ext>
            </a:extLst>
          </p:cNvPr>
          <p:cNvSpPr/>
          <p:nvPr/>
        </p:nvSpPr>
        <p:spPr>
          <a:xfrm>
            <a:off x="3864219" y="4707038"/>
            <a:ext cx="286488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>
                <a:solidFill>
                  <a:srgbClr val="002060"/>
                </a:solidFill>
                <a:latin typeface="Times New Roman" panose="02020603050405020304" pitchFamily="18" charset="0"/>
              </a:rPr>
              <a:t>Vẫy chào bố mẹ</a:t>
            </a:r>
            <a:endParaRPr lang="vi-VN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E5546A6-C879-42C3-89AE-06914D77DDBF}"/>
              </a:ext>
            </a:extLst>
          </p:cNvPr>
          <p:cNvSpPr/>
          <p:nvPr/>
        </p:nvSpPr>
        <p:spPr>
          <a:xfrm>
            <a:off x="3847451" y="5172120"/>
            <a:ext cx="30700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>
                <a:solidFill>
                  <a:srgbClr val="002060"/>
                </a:solidFill>
                <a:latin typeface="Times New Roman" panose="02020603050405020304" pitchFamily="18" charset="0"/>
              </a:rPr>
              <a:t>Dang đôi cánh bé</a:t>
            </a:r>
            <a:endParaRPr lang="vi-VN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FD5B9E6-E35D-4DCD-AF25-B098838356FB}"/>
              </a:ext>
            </a:extLst>
          </p:cNvPr>
          <p:cNvSpPr/>
          <p:nvPr/>
        </p:nvSpPr>
        <p:spPr>
          <a:xfrm>
            <a:off x="3865926" y="5682317"/>
            <a:ext cx="32624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>
                <a:solidFill>
                  <a:srgbClr val="002060"/>
                </a:solidFill>
                <a:latin typeface="Times New Roman" panose="02020603050405020304" pitchFamily="18" charset="0"/>
              </a:rPr>
              <a:t>Khoảng trời bao la</a:t>
            </a:r>
            <a:endParaRPr lang="vi-VN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0879733-3942-4B8B-A91C-EB7B07C94A9B}"/>
              </a:ext>
            </a:extLst>
          </p:cNvPr>
          <p:cNvSpPr/>
          <p:nvPr/>
        </p:nvSpPr>
        <p:spPr>
          <a:xfrm>
            <a:off x="7404805" y="365125"/>
            <a:ext cx="15520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i="1">
                <a:solidFill>
                  <a:srgbClr val="FF0000"/>
                </a:solidFill>
                <a:latin typeface="Times New Roman" panose="02020603050405020304" pitchFamily="18" charset="0"/>
              </a:rPr>
              <a:t>(Lê Bính)</a:t>
            </a:r>
            <a:endParaRPr lang="vi-VN"/>
          </a:p>
        </p:txBody>
      </p:sp>
      <p:pic>
        <p:nvPicPr>
          <p:cNvPr id="20" name="đọc thơ">
            <a:hlinkClick r:id="" action="ppaction://media"/>
            <a:extLst>
              <a:ext uri="{FF2B5EF4-FFF2-40B4-BE49-F238E27FC236}">
                <a16:creationId xmlns:a16="http://schemas.microsoft.com/office/drawing/2014/main" id="{49DF9163-ABFA-4C49-9CC8-D8840C9AD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991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77585" y="529181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54619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085"/>
    </mc:Choice>
    <mc:Fallback xmlns="">
      <p:transition spd="slow" advTm="280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6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3" grpId="0"/>
      <p:bldP spid="9" grpId="0"/>
      <p:bldP spid="10" grpId="0"/>
      <p:bldP spid="11" grpId="0"/>
      <p:bldP spid="13" grpId="0"/>
      <p:bldP spid="14" grpId="0"/>
      <p:bldP spid="15" grpId="0"/>
      <p:bldP spid="16" grpId="0"/>
      <p:bldP spid="17" grpId="0"/>
      <p:bldP spid="18" grpId="0"/>
    </p:bldLst>
  </p:timing>
  <p:extLst>
    <p:ext uri="{E180D4A7-C9FB-4DFB-919C-405C955672EB}">
      <p14:showEvtLst xmlns:p14="http://schemas.microsoft.com/office/powerpoint/2010/main">
        <p14:playEvt time="41" objId="19"/>
        <p14:stopEvt time="27204" objId="19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C12135-C485-4A6E-B557-626B53EA6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5652E5C-F3E1-4204-A387-2F61845F4A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16AC288-3844-442B-8791-34D231B9FC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42910">
            <a:off x="8889361" y="544929"/>
            <a:ext cx="3048000" cy="190697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61DF50B-656E-4B27-BCC5-4A0F80937849}"/>
              </a:ext>
            </a:extLst>
          </p:cNvPr>
          <p:cNvSpPr txBox="1"/>
          <p:nvPr/>
        </p:nvSpPr>
        <p:spPr>
          <a:xfrm>
            <a:off x="562926" y="2105353"/>
            <a:ext cx="97005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>
                <a:solidFill>
                  <a:srgbClr val="FF0000"/>
                </a:solidFill>
              </a:rPr>
              <a:t>Cô vừa đọc cho các con nghe bài thơ gì? Tác giả ?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7739503-7AAB-46E2-A96C-605376DC25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66532" y="3013529"/>
            <a:ext cx="5058936" cy="299912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599174A-E8A0-40BD-8BAA-226131596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148" y="156945"/>
            <a:ext cx="603556" cy="493819"/>
          </a:xfrm>
          <a:prstGeom prst="rect">
            <a:avLst/>
          </a:prstGeom>
        </p:spPr>
      </p:pic>
      <p:pic>
        <p:nvPicPr>
          <p:cNvPr id="3" name="sl 4">
            <a:hlinkClick r:id="" action="ppaction://media"/>
            <a:extLst>
              <a:ext uri="{FF2B5EF4-FFF2-40B4-BE49-F238E27FC236}">
                <a16:creationId xmlns:a16="http://schemas.microsoft.com/office/drawing/2014/main" id="{6F65C7BC-5305-4651-9F32-0147EFC712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83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337774" y="62484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37627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539"/>
    </mc:Choice>
    <mc:Fallback xmlns="">
      <p:transition spd="slow" advTm="265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0"/>
    </p:bldLst>
  </p:timing>
  <p:extLst>
    <p:ext uri="{E180D4A7-C9FB-4DFB-919C-405C955672EB}">
      <p14:showEvtLst xmlns:p14="http://schemas.microsoft.com/office/powerpoint/2010/main">
        <p14:playEvt time="98" objId="3"/>
        <p14:stopEvt time="26201" objId="3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3B5BED0-4A6F-4338-993B-47335202F0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F753C94-200A-43EB-84A4-A9152B6D071A}"/>
              </a:ext>
            </a:extLst>
          </p:cNvPr>
          <p:cNvSpPr txBox="1"/>
          <p:nvPr/>
        </p:nvSpPr>
        <p:spPr>
          <a:xfrm>
            <a:off x="3856384" y="167573"/>
            <a:ext cx="53406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</a:rPr>
              <a:t>TẬP GẤP MÁY BAY</a:t>
            </a:r>
            <a:endParaRPr lang="vi-VN" sz="4000" b="1">
              <a:solidFill>
                <a:srgbClr val="FF000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B5A1AC9-1E3D-453A-8FCE-39107BD506D8}"/>
              </a:ext>
            </a:extLst>
          </p:cNvPr>
          <p:cNvSpPr/>
          <p:nvPr/>
        </p:nvSpPr>
        <p:spPr>
          <a:xfrm>
            <a:off x="1219556" y="5281148"/>
            <a:ext cx="370601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b="1">
                <a:solidFill>
                  <a:srgbClr val="FFFF00"/>
                </a:solidFill>
              </a:rPr>
              <a:t>Tập gấp máy bay</a:t>
            </a:r>
            <a:endParaRPr lang="vi-VN" sz="4000" b="1">
              <a:solidFill>
                <a:srgbClr val="FFFF0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4C81696-7B52-4DA6-9DCC-BE1B39179870}"/>
              </a:ext>
            </a:extLst>
          </p:cNvPr>
          <p:cNvSpPr/>
          <p:nvPr/>
        </p:nvSpPr>
        <p:spPr>
          <a:xfrm>
            <a:off x="675862" y="1820013"/>
            <a:ext cx="18473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endParaRPr lang="vi-VN" sz="4800" b="1">
              <a:solidFill>
                <a:srgbClr val="FFFFCC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B044B7A-6481-4990-9770-37F540DB02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7280" y="217269"/>
            <a:ext cx="603556" cy="49381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D4F397D-05AF-460E-A10B-75B9C1CD833E}"/>
              </a:ext>
            </a:extLst>
          </p:cNvPr>
          <p:cNvSpPr/>
          <p:nvPr/>
        </p:nvSpPr>
        <p:spPr>
          <a:xfrm>
            <a:off x="1226004" y="5892602"/>
            <a:ext cx="412664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b="1">
                <a:solidFill>
                  <a:srgbClr val="FFFF00"/>
                </a:solidFill>
              </a:rPr>
              <a:t>Dang hai cánh nhỏ</a:t>
            </a:r>
            <a:endParaRPr lang="vi-VN" sz="4000" b="1">
              <a:solidFill>
                <a:srgbClr val="FFFF00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3DAFDF5-B6CC-476D-8084-A50049297AF2}"/>
              </a:ext>
            </a:extLst>
          </p:cNvPr>
          <p:cNvSpPr/>
          <p:nvPr/>
        </p:nvSpPr>
        <p:spPr>
          <a:xfrm>
            <a:off x="6318953" y="5281148"/>
            <a:ext cx="372377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b="1">
                <a:solidFill>
                  <a:srgbClr val="FFFF00"/>
                </a:solidFill>
              </a:rPr>
              <a:t>Vẽ ngôi sao vàng</a:t>
            </a:r>
            <a:endParaRPr lang="vi-VN" sz="4000" b="1">
              <a:solidFill>
                <a:srgbClr val="FFFF0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B264F16-B2B1-47C6-A52C-F541B6C739F1}"/>
              </a:ext>
            </a:extLst>
          </p:cNvPr>
          <p:cNvSpPr/>
          <p:nvPr/>
        </p:nvSpPr>
        <p:spPr>
          <a:xfrm>
            <a:off x="6318953" y="5892602"/>
            <a:ext cx="338336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b="1">
                <a:solidFill>
                  <a:srgbClr val="FFFF00"/>
                </a:solidFill>
              </a:rPr>
              <a:t>Trên nền cờ đỏ</a:t>
            </a:r>
            <a:endParaRPr lang="vi-VN" sz="4000" b="1">
              <a:solidFill>
                <a:srgbClr val="FFFF00"/>
              </a:solidFill>
            </a:endParaRPr>
          </a:p>
        </p:txBody>
      </p:sp>
      <p:pic>
        <p:nvPicPr>
          <p:cNvPr id="5" name="sl5">
            <a:hlinkClick r:id="" action="ppaction://media"/>
            <a:extLst>
              <a:ext uri="{FF2B5EF4-FFF2-40B4-BE49-F238E27FC236}">
                <a16:creationId xmlns:a16="http://schemas.microsoft.com/office/drawing/2014/main" id="{2E36189A-3667-45EB-AB6E-E782516A3B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564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70353" y="6132443"/>
            <a:ext cx="609600" cy="609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337398F-BBD8-458D-8507-0CA98C40DBB9}"/>
              </a:ext>
            </a:extLst>
          </p:cNvPr>
          <p:cNvSpPr txBox="1"/>
          <p:nvPr/>
        </p:nvSpPr>
        <p:spPr>
          <a:xfrm>
            <a:off x="7921212" y="217269"/>
            <a:ext cx="27299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>
                <a:solidFill>
                  <a:srgbClr val="FF0000"/>
                </a:solidFill>
                <a:latin typeface="Bell MT" panose="02020503060305020303" pitchFamily="18" charset="0"/>
              </a:rPr>
              <a:t>(Lê Bính) </a:t>
            </a:r>
            <a:endParaRPr lang="vi-VN" sz="3200" i="1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85032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78"/>
    </mc:Choice>
    <mc:Fallback xmlns="">
      <p:transition spd="slow" advTm="133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2" grpId="0"/>
      <p:bldP spid="2" grpId="0"/>
      <p:bldP spid="3" grpId="0"/>
      <p:bldP spid="4" grpId="0"/>
      <p:bldP spid="6" grpId="0"/>
    </p:bldLst>
  </p:timing>
  <p:extLst>
    <p:ext uri="{E180D4A7-C9FB-4DFB-919C-405C955672EB}">
      <p14:showEvtLst xmlns:p14="http://schemas.microsoft.com/office/powerpoint/2010/main">
        <p14:playEvt time="113" objId="5"/>
        <p14:stopEvt time="13378" objId="5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A3F805-81A7-4E42-8F51-26B895803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9BE5636-2FBE-423E-A473-25D7E121B4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0C62169-51EE-4CED-BC25-86F4838C97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1799" y="118215"/>
            <a:ext cx="609653" cy="49381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67DECF9-6673-44C3-80CD-4A1C720A958E}"/>
              </a:ext>
            </a:extLst>
          </p:cNvPr>
          <p:cNvSpPr/>
          <p:nvPr/>
        </p:nvSpPr>
        <p:spPr>
          <a:xfrm>
            <a:off x="2960516" y="5396834"/>
            <a:ext cx="424648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b="1">
                <a:solidFill>
                  <a:srgbClr val="FFFF00"/>
                </a:solidFill>
              </a:rPr>
              <a:t>Phóng lên ngọn gió</a:t>
            </a:r>
            <a:endParaRPr lang="vi-VN" sz="4000" b="1">
              <a:solidFill>
                <a:srgbClr val="FFFF00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CF56994-6BF5-442A-8285-04315515B665}"/>
              </a:ext>
            </a:extLst>
          </p:cNvPr>
          <p:cNvSpPr/>
          <p:nvPr/>
        </p:nvSpPr>
        <p:spPr>
          <a:xfrm>
            <a:off x="2886284" y="5996970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sz="4000" b="1">
                <a:solidFill>
                  <a:srgbClr val="FFFF00"/>
                </a:solidFill>
              </a:rPr>
              <a:t>L</a:t>
            </a:r>
            <a:r>
              <a:rPr lang="vi-VN" sz="4000" b="1">
                <a:solidFill>
                  <a:srgbClr val="FFFF00"/>
                </a:solidFill>
              </a:rPr>
              <a:t>ượn quanh sân nhà</a:t>
            </a:r>
          </a:p>
        </p:txBody>
      </p:sp>
      <p:pic>
        <p:nvPicPr>
          <p:cNvPr id="4" name="sl 6">
            <a:hlinkClick r:id="" action="ppaction://media"/>
            <a:extLst>
              <a:ext uri="{FF2B5EF4-FFF2-40B4-BE49-F238E27FC236}">
                <a16:creationId xmlns:a16="http://schemas.microsoft.com/office/drawing/2014/main" id="{D9A0FEAC-D92A-40A7-8871-E9167A4544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204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71513" y="6095256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02077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81"/>
    </mc:Choice>
    <mc:Fallback xmlns="">
      <p:transition spd="slow" advTm="51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3" grpId="0"/>
    </p:bldLst>
  </p:timing>
  <p:extLst>
    <p:ext uri="{E180D4A7-C9FB-4DFB-919C-405C955672EB}">
      <p14:showEvtLst xmlns:p14="http://schemas.microsoft.com/office/powerpoint/2010/main">
        <p14:playEvt time="138" objId="4"/>
        <p14:stopEvt time="4603" objId="4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82FCB-B057-430D-A9F0-B5AF76F00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50F609FF-7538-4E27-AA76-B016B45DE4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5691510-60C4-49BD-B816-BE8CF01075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547" y="118215"/>
            <a:ext cx="609653" cy="49381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9447164-E953-442F-9F18-851B818C7CC3}"/>
              </a:ext>
            </a:extLst>
          </p:cNvPr>
          <p:cNvSpPr/>
          <p:nvPr/>
        </p:nvSpPr>
        <p:spPr>
          <a:xfrm>
            <a:off x="549911" y="5290816"/>
            <a:ext cx="363682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b="1">
                <a:solidFill>
                  <a:srgbClr val="FFFF00"/>
                </a:solidFill>
              </a:rPr>
              <a:t>Vẫy chào ông bà</a:t>
            </a:r>
            <a:endParaRPr lang="vi-VN" sz="4000" b="1">
              <a:solidFill>
                <a:srgbClr val="FFFF00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9046780-E60C-4512-B301-CEAE05FC17DD}"/>
              </a:ext>
            </a:extLst>
          </p:cNvPr>
          <p:cNvSpPr/>
          <p:nvPr/>
        </p:nvSpPr>
        <p:spPr>
          <a:xfrm>
            <a:off x="598802" y="5998702"/>
            <a:ext cx="353904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b="1">
                <a:solidFill>
                  <a:srgbClr val="FFFF00"/>
                </a:solidFill>
              </a:rPr>
              <a:t>Vẫy chào bố mẹ</a:t>
            </a:r>
            <a:endParaRPr lang="vi-VN" sz="4000" b="1">
              <a:solidFill>
                <a:srgbClr val="FFFF0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41A2460-290B-4B39-BC00-CF6EB8700D1E}"/>
              </a:ext>
            </a:extLst>
          </p:cNvPr>
          <p:cNvSpPr/>
          <p:nvPr/>
        </p:nvSpPr>
        <p:spPr>
          <a:xfrm>
            <a:off x="4912872" y="5370236"/>
            <a:ext cx="398718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b="1">
                <a:solidFill>
                  <a:srgbClr val="FFFF00"/>
                </a:solidFill>
              </a:rPr>
              <a:t>Dang đôi cánh bé </a:t>
            </a:r>
            <a:endParaRPr lang="vi-VN" sz="4000" b="1">
              <a:solidFill>
                <a:srgbClr val="FFFF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87FD7C2-2EB8-451E-B30A-F659F79BBF06}"/>
              </a:ext>
            </a:extLst>
          </p:cNvPr>
          <p:cNvSpPr/>
          <p:nvPr/>
        </p:nvSpPr>
        <p:spPr>
          <a:xfrm>
            <a:off x="4912872" y="5998702"/>
            <a:ext cx="412657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b="1">
                <a:solidFill>
                  <a:srgbClr val="FFFF00"/>
                </a:solidFill>
              </a:rPr>
              <a:t>Khoảng trời bao la</a:t>
            </a:r>
            <a:endParaRPr lang="vi-VN" sz="4000" b="1">
              <a:solidFill>
                <a:srgbClr val="FFFF00"/>
              </a:solidFill>
            </a:endParaRPr>
          </a:p>
        </p:txBody>
      </p:sp>
      <p:pic>
        <p:nvPicPr>
          <p:cNvPr id="7" name="đọc thơ">
            <a:hlinkClick r:id="" action="ppaction://media"/>
            <a:extLst>
              <a:ext uri="{FF2B5EF4-FFF2-40B4-BE49-F238E27FC236}">
                <a16:creationId xmlns:a16="http://schemas.microsoft.com/office/drawing/2014/main" id="{3C5694A2-CB78-4452-84B2-D8BFA8D23D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8471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437111" y="5114579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23324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87"/>
    </mc:Choice>
    <mc:Fallback xmlns="">
      <p:transition spd="slow" advTm="89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8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3" grpId="0"/>
      <p:bldP spid="3" grpId="0"/>
      <p:bldP spid="4" grpId="0"/>
      <p:bldP spid="5" grpId="0"/>
    </p:bldLst>
  </p:timing>
  <p:extLst>
    <p:ext uri="{E180D4A7-C9FB-4DFB-919C-405C955672EB}">
      <p14:showEvtLst xmlns:p14="http://schemas.microsoft.com/office/powerpoint/2010/main">
        <p14:playEvt time="71" objId="6"/>
        <p14:stopEvt time="8565" objId="6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9877A9D-2F3C-4053-B98F-33D2858366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D49B752-A829-4E52-A441-728C64848F05}"/>
              </a:ext>
            </a:extLst>
          </p:cNvPr>
          <p:cNvSpPr txBox="1"/>
          <p:nvPr/>
        </p:nvSpPr>
        <p:spPr>
          <a:xfrm>
            <a:off x="2367253" y="2607366"/>
            <a:ext cx="61357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>
                <a:solidFill>
                  <a:srgbClr val="FF0000"/>
                </a:solidFill>
              </a:rPr>
              <a:t>Bài thơ nói về điều gì?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26B4003-2B5A-4E39-A791-154023E336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203" y="200351"/>
            <a:ext cx="615749" cy="49381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70F28E4-15A3-467C-AED8-BE74DFC1E4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01724">
            <a:off x="7589392" y="435800"/>
            <a:ext cx="3468765" cy="3292703"/>
          </a:xfrm>
          <a:prstGeom prst="rect">
            <a:avLst/>
          </a:prstGeom>
        </p:spPr>
      </p:pic>
      <p:pic>
        <p:nvPicPr>
          <p:cNvPr id="2" name="sl8.1">
            <a:hlinkClick r:id="" action="ppaction://media"/>
            <a:extLst>
              <a:ext uri="{FF2B5EF4-FFF2-40B4-BE49-F238E27FC236}">
                <a16:creationId xmlns:a16="http://schemas.microsoft.com/office/drawing/2014/main" id="{41926597-C2A2-41DF-BFBA-3B12DC5322D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9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37774" y="61456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750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424"/>
    </mc:Choice>
    <mc:Fallback xmlns="">
      <p:transition spd="slow" advTm="314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3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70" objId="2"/>
        <p14:stopEvt time="29513" objId="2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D67E84-C58D-4D72-B518-0151A0651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A420B78-605F-41D0-96C2-86403D3B4D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45663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11145C0-8368-4CDF-A576-3C53B0D17F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86189" y="1690688"/>
            <a:ext cx="6693988" cy="448704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859D888-DC1F-4AD4-B72C-9DE5BDF765E0}"/>
              </a:ext>
            </a:extLst>
          </p:cNvPr>
          <p:cNvSpPr/>
          <p:nvPr/>
        </p:nvSpPr>
        <p:spPr>
          <a:xfrm>
            <a:off x="2637182" y="45663"/>
            <a:ext cx="775252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000">
                <a:solidFill>
                  <a:srgbClr val="FF0000"/>
                </a:solidFill>
              </a:rPr>
              <a:t>Trong bài th</a:t>
            </a:r>
            <a:r>
              <a:rPr lang="vi-VN" sz="4000">
                <a:solidFill>
                  <a:srgbClr val="FF0000"/>
                </a:solidFill>
              </a:rPr>
              <a:t>ơ</a:t>
            </a:r>
            <a:r>
              <a:rPr lang="en-US" sz="4000">
                <a:solidFill>
                  <a:srgbClr val="FF0000"/>
                </a:solidFill>
              </a:rPr>
              <a:t> bạn nhỏ đang làm gì?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99B4CF0-DA04-4372-8041-D4C119FC3BFE}"/>
              </a:ext>
            </a:extLst>
          </p:cNvPr>
          <p:cNvSpPr/>
          <p:nvPr/>
        </p:nvSpPr>
        <p:spPr>
          <a:xfrm>
            <a:off x="2637182" y="673964"/>
            <a:ext cx="73682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000">
                <a:solidFill>
                  <a:srgbClr val="FF0000"/>
                </a:solidFill>
              </a:rPr>
              <a:t>Trên nền cờ đỏ bạn nhỏ đã vẽ gì? </a:t>
            </a:r>
            <a:endParaRPr lang="vi-VN" sz="4000">
              <a:solidFill>
                <a:srgbClr val="FF0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F6F458D-9CA0-422C-BA31-5C6F2B894AA4}"/>
              </a:ext>
            </a:extLst>
          </p:cNvPr>
          <p:cNvSpPr/>
          <p:nvPr/>
        </p:nvSpPr>
        <p:spPr>
          <a:xfrm>
            <a:off x="1416937" y="2119909"/>
            <a:ext cx="302358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vi-VN" sz="3200">
                <a:solidFill>
                  <a:srgbClr val="002060"/>
                </a:solidFill>
                <a:latin typeface="Times New Roman" panose="02020603050405020304" pitchFamily="18" charset="0"/>
              </a:rPr>
              <a:t>Tập gấp máy bay</a:t>
            </a:r>
            <a:endParaRPr lang="vi-VN">
              <a:solidFill>
                <a:prstClr val="black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D124C49-506A-4E3D-8215-8448CE23C104}"/>
              </a:ext>
            </a:extLst>
          </p:cNvPr>
          <p:cNvSpPr/>
          <p:nvPr/>
        </p:nvSpPr>
        <p:spPr>
          <a:xfrm>
            <a:off x="1449106" y="2704684"/>
            <a:ext cx="32752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vi-VN" sz="3200">
                <a:solidFill>
                  <a:srgbClr val="002060"/>
                </a:solidFill>
                <a:latin typeface="Times New Roman" panose="02020603050405020304" pitchFamily="18" charset="0"/>
              </a:rPr>
              <a:t>Dang hai cánh nhỏ</a:t>
            </a:r>
            <a:endParaRPr lang="vi-VN">
              <a:solidFill>
                <a:prstClr val="black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E83BFDF-BA98-447E-8AC5-DA35732A9D5F}"/>
              </a:ext>
            </a:extLst>
          </p:cNvPr>
          <p:cNvSpPr/>
          <p:nvPr/>
        </p:nvSpPr>
        <p:spPr>
          <a:xfrm>
            <a:off x="1449106" y="3276154"/>
            <a:ext cx="304762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vi-VN" sz="3200">
                <a:solidFill>
                  <a:srgbClr val="002060"/>
                </a:solidFill>
                <a:latin typeface="Times New Roman" panose="02020603050405020304" pitchFamily="18" charset="0"/>
              </a:rPr>
              <a:t>Vẽ ngôi sao vàng</a:t>
            </a:r>
            <a:endParaRPr lang="vi-VN">
              <a:solidFill>
                <a:prstClr val="black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90C6A94-0EB6-40A9-8660-B75266F0AE1C}"/>
              </a:ext>
            </a:extLst>
          </p:cNvPr>
          <p:cNvSpPr/>
          <p:nvPr/>
        </p:nvSpPr>
        <p:spPr>
          <a:xfrm>
            <a:off x="1461359" y="3847624"/>
            <a:ext cx="265489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vi-VN" sz="3200">
                <a:solidFill>
                  <a:srgbClr val="002060"/>
                </a:solidFill>
                <a:latin typeface="Times New Roman" panose="02020603050405020304" pitchFamily="18" charset="0"/>
              </a:rPr>
              <a:t>Trên nền cờ đỏ</a:t>
            </a:r>
            <a:endParaRPr lang="vi-VN">
              <a:solidFill>
                <a:prstClr val="black"/>
              </a:solidFill>
            </a:endParaRPr>
          </a:p>
        </p:txBody>
      </p:sp>
      <p:pic>
        <p:nvPicPr>
          <p:cNvPr id="13" name="đt 1">
            <a:hlinkClick r:id="" action="ppaction://media"/>
            <a:extLst>
              <a:ext uri="{FF2B5EF4-FFF2-40B4-BE49-F238E27FC236}">
                <a16:creationId xmlns:a16="http://schemas.microsoft.com/office/drawing/2014/main" id="{0BFE56DD-C50D-4392-BED2-F85F8C15F6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404035" y="6397487"/>
            <a:ext cx="609600" cy="609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E1BDE1C-3863-430A-9E44-3828EF3613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012" y="180145"/>
            <a:ext cx="615749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901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3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5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1.5|1.9|1.7|2.1|2.2|2.3|2|2.3|2.3|2.5|2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12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.1|2.3|2.2|2.4|2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0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6|2|2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|2|2.2|2.3|2.4|2.4|2.4|2.3|2.3|2.3|1.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582</TotalTime>
  <Words>301</Words>
  <Application>Microsoft Office PowerPoint</Application>
  <PresentationFormat>Widescreen</PresentationFormat>
  <Paragraphs>69</Paragraphs>
  <Slides>14</Slides>
  <Notes>0</Notes>
  <HiddenSlides>0</HiddenSlides>
  <MMClips>15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Bell MT</vt:lpstr>
      <vt:lpstr>Brush Script MT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</dc:creator>
  <cp:lastModifiedBy>Admin</cp:lastModifiedBy>
  <cp:revision>49</cp:revision>
  <dcterms:created xsi:type="dcterms:W3CDTF">2022-03-07T13:27:08Z</dcterms:created>
  <dcterms:modified xsi:type="dcterms:W3CDTF">2023-11-26T15:58:04Z</dcterms:modified>
</cp:coreProperties>
</file>