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80" r:id="rId5"/>
    <p:sldId id="261" r:id="rId6"/>
    <p:sldId id="282" r:id="rId7"/>
    <p:sldId id="283" r:id="rId8"/>
    <p:sldId id="284" r:id="rId9"/>
    <p:sldId id="262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18" autoAdjust="0"/>
  </p:normalViewPr>
  <p:slideViewPr>
    <p:cSldViewPr>
      <p:cViewPr>
        <p:scale>
          <a:sx n="70" d="100"/>
          <a:sy n="70" d="100"/>
        </p:scale>
        <p:origin x="-138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742E-CABA-4910-ACC8-40A13A11E5B5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F94FC-5A92-4F87-AAA2-3FF27C530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47F214D-C8A0-47EA-B4D3-B62D686C8F61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5B7F0A3-8017-4609-BAF6-17C9AE7315B3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3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9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4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1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0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6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470E6-6DEB-4AD9-8D83-99CC6D484DE9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CF88D-D3C2-4896-BD6B-39EAD0A47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9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" Target="slide3.xml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mous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>
            <a:hlinkClick r:id="rId4" action="ppaction://hlinksldjump">
              <a:snd r:embed="rId5" name="DUNG 2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1075330" y="990600"/>
            <a:ext cx="7696200" cy="4572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vi-VN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LĨNH </a:t>
            </a:r>
            <a:r>
              <a:rPr lang="vi-VN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VỰC PHÁT TRIỂN NHẬN THỨC</a:t>
            </a:r>
          </a:p>
          <a:p>
            <a:pPr algn="ctr">
              <a:defRPr/>
            </a:pPr>
            <a:r>
              <a:rPr lang="vi-VN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KHÁM PHÁ XÃ HỘI</a:t>
            </a:r>
          </a:p>
          <a:p>
            <a:pPr algn="ctr">
              <a:defRPr/>
            </a:pPr>
            <a:r>
              <a:rPr lang="vi-VN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ĐỀ TÀI: </a:t>
            </a:r>
            <a:r>
              <a:rPr lang="en-US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TRÒ CHUYỆN</a:t>
            </a:r>
            <a:r>
              <a:rPr lang="vi-VN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vi-VN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VỀ NGÔI NHÀ </a:t>
            </a:r>
            <a:r>
              <a:rPr lang="vi-VN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CỦA </a:t>
            </a:r>
            <a:r>
              <a:rPr lang="vi-VN" b="1" kern="1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BÉ</a:t>
            </a:r>
            <a:endParaRPr lang="vi-VN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751488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ết quả hình ảnh cho ngôi nhà 2 tầ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980322" y="44244"/>
            <a:ext cx="33185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0000CC"/>
                </a:solidFill>
              </a:rPr>
              <a:t>NHÀ 2 TẦNG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hong_khach_nho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85800" y="0"/>
            <a:ext cx="4162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0000CC"/>
                </a:solidFill>
              </a:rPr>
              <a:t>PHÒNG KHÁCH </a:t>
            </a:r>
          </a:p>
        </p:txBody>
      </p:sp>
    </p:spTree>
    <p:extLst>
      <p:ext uri="{BB962C8B-B14F-4D97-AF65-F5344CB8AC3E}">
        <p14:creationId xmlns:p14="http://schemas.microsoft.com/office/powerpoint/2010/main" val="38688795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phong-ngu-tre-em-012_514fd0704219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827713" y="0"/>
            <a:ext cx="3316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CC"/>
                </a:solidFill>
              </a:rPr>
              <a:t>PHÒNG NGỦ</a:t>
            </a:r>
          </a:p>
        </p:txBody>
      </p:sp>
    </p:spTree>
    <p:extLst>
      <p:ext uri="{BB962C8B-B14F-4D97-AF65-F5344CB8AC3E}">
        <p14:creationId xmlns:p14="http://schemas.microsoft.com/office/powerpoint/2010/main" val="332056410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1268999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" descr="Noi-that-t%C3%A2n-trang-phong-t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926013" y="6172200"/>
            <a:ext cx="4217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CC"/>
                </a:solidFill>
              </a:rPr>
              <a:t>PHÒNG VỆ SINH</a:t>
            </a:r>
          </a:p>
        </p:txBody>
      </p:sp>
    </p:spTree>
    <p:extLst>
      <p:ext uri="{BB962C8B-B14F-4D97-AF65-F5344CB8AC3E}">
        <p14:creationId xmlns:p14="http://schemas.microsoft.com/office/powerpoint/2010/main" val="14660134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BABY 4 (44)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895600" y="6156325"/>
            <a:ext cx="3276600" cy="701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</a:rPr>
              <a:t>PHÒNG BẾP </a:t>
            </a:r>
          </a:p>
        </p:txBody>
      </p:sp>
      <p:pic>
        <p:nvPicPr>
          <p:cNvPr id="13316" name="Picture 9" descr="988295157_2f03558f_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1" descr="988350767_910c6e31_C0DBC0BA+BEC6C0CCC4DC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57600"/>
            <a:ext cx="5905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27"/>
          <p:cNvGrpSpPr>
            <a:grpSpLocks/>
          </p:cNvGrpSpPr>
          <p:nvPr/>
        </p:nvGrpSpPr>
        <p:grpSpPr bwMode="auto">
          <a:xfrm>
            <a:off x="4572000" y="3657600"/>
            <a:ext cx="3590925" cy="1543050"/>
            <a:chOff x="2880" y="2304"/>
            <a:chExt cx="2262" cy="972"/>
          </a:xfrm>
        </p:grpSpPr>
        <p:pic>
          <p:nvPicPr>
            <p:cNvPr id="13328" name="Picture 13" descr="988350767_1fbf224f_C0DBC0BA+BEC6C0CCC4DC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77439">
              <a:off x="4461" y="2595"/>
              <a:ext cx="25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4" descr="988350767_1fbf224f_C0DBC0BA+BEC6C0CCC4DC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77439">
              <a:off x="4557" y="2691"/>
              <a:ext cx="25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15" descr="988350767_1fbf224f_C0DBC0BA+BEC6C0CCC4DC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77439">
              <a:off x="4701" y="2835"/>
              <a:ext cx="25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20" descr="988350767_910c6e31_C0DBC0BA+BEC6C0CCC4DC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48"/>
              <a:ext cx="37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22" descr="988350767_910c6e31_C0DBC0BA+BEC6C0CCC4DC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400"/>
              <a:ext cx="37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3" descr="988350767_39c30631_C0DBC0BA+BEC6C0CCC4DC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8828">
              <a:off x="2880" y="2304"/>
              <a:ext cx="444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9" name="Group 28"/>
          <p:cNvGrpSpPr>
            <a:grpSpLocks/>
          </p:cNvGrpSpPr>
          <p:nvPr/>
        </p:nvGrpSpPr>
        <p:grpSpPr bwMode="auto">
          <a:xfrm>
            <a:off x="0" y="3505200"/>
            <a:ext cx="3048000" cy="2638425"/>
            <a:chOff x="0" y="2208"/>
            <a:chExt cx="1920" cy="1662"/>
          </a:xfrm>
        </p:grpSpPr>
        <p:pic>
          <p:nvPicPr>
            <p:cNvPr id="13320" name="Picture 17" descr="988350767_f7ae08f2_C0DBC0BA+BEC6C0CCC4DC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3087">
              <a:off x="144" y="321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11" descr="988295157_2b8fd3f5_7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544"/>
              <a:ext cx="36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12" descr="988350767_f3fb787e_C0DBC0BA+BEC6C0CCC4DC7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84"/>
              <a:ext cx="36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16" descr="988350767_f3fb787e_C0DBC0BA+BEC6C0CCC4DC7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28"/>
              <a:ext cx="36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8" descr="988350767_f7ae08f2_C0DBC0BA+BEC6C0CCC4DC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1336">
              <a:off x="384" y="32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9" descr="988350767_d52b9967_C0DBC0BA+BEC6C0CCC4DC8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208"/>
              <a:ext cx="67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24" descr="988350767_d01cf526_C0DBC0BA+BEC6C0CCC4DC7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451">
              <a:off x="1296" y="3216"/>
              <a:ext cx="38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25" descr="988350767_d01cf526_C0DBC0BA+BEC6C0CCC4DC7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451">
              <a:off x="1248" y="3456"/>
              <a:ext cx="38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21749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0400"/>
            <a:ext cx="8229600" cy="1143000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4340" name="Picture 7" descr="Archi - Lưu ý khi trang trí phòng 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trang tri noi that cho phong an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5791200" y="0"/>
            <a:ext cx="292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CC"/>
                </a:solidFill>
              </a:rPr>
              <a:t>PHÒNG ĂN</a:t>
            </a:r>
          </a:p>
        </p:txBody>
      </p:sp>
    </p:spTree>
    <p:extLst>
      <p:ext uri="{BB962C8B-B14F-4D97-AF65-F5344CB8AC3E}">
        <p14:creationId xmlns:p14="http://schemas.microsoft.com/office/powerpoint/2010/main" val="2473194365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57600"/>
            <a:ext cx="8229600" cy="1143000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4" name="Picture 4" descr="DSC_1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181600" y="0"/>
            <a:ext cx="3802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CC"/>
                </a:solidFill>
              </a:rPr>
              <a:t>SÂN VÀ VƯỜN</a:t>
            </a:r>
          </a:p>
        </p:txBody>
      </p:sp>
    </p:spTree>
    <p:extLst>
      <p:ext uri="{BB962C8B-B14F-4D97-AF65-F5344CB8AC3E}">
        <p14:creationId xmlns:p14="http://schemas.microsoft.com/office/powerpoint/2010/main" val="48431271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38800" cy="2667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nhận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xét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gì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về</a:t>
            </a:r>
            <a:r>
              <a:rPr lang="en-US" dirty="0" smtClean="0">
                <a:solidFill>
                  <a:srgbClr val="FF0000"/>
                </a:solidFill>
              </a:rPr>
              <a:t> 2 </a:t>
            </a:r>
            <a:r>
              <a:rPr lang="en-US" dirty="0" err="1" smtClean="0">
                <a:solidFill>
                  <a:srgbClr val="FF0000"/>
                </a:solidFill>
              </a:rPr>
              <a:t>ngôi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nhà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r>
              <a:rPr lang="en-US" dirty="0" smtClean="0"/>
              <a:t> </a:t>
            </a:r>
          </a:p>
        </p:txBody>
      </p:sp>
      <p:pic>
        <p:nvPicPr>
          <p:cNvPr id="16387" name="Picture 7" descr="tran-van-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71" y="6823587"/>
            <a:ext cx="419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ngôi nhà 2 tầng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29" y="1983657"/>
            <a:ext cx="496529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726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0017 -0.70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1752600" y="1295400"/>
            <a:ext cx="5943600" cy="4343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509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Mở rộng:</a:t>
            </a:r>
          </a:p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Tham quan nhà đẹp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8415652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31748" name="Picture 4" descr="nha l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18502"/>
      </p:ext>
    </p:extLst>
  </p:cSld>
  <p:clrMapOvr>
    <a:masterClrMapping/>
  </p:clrMapOvr>
  <p:transition spd="med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Q0KpfvpW6Mo/UjcqQIANN-I/AAAAAAAAFkI/cfR8z16CELQ/s1600/Hinh+nen+dong+cho+blog+dep+nhat+%287%2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70164" y="5600700"/>
            <a:ext cx="5943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213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HĐ1: </a:t>
            </a:r>
            <a:r>
              <a:rPr lang="en-US" sz="3600" b="1" kern="10" dirty="0" smtClean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3600" b="1" kern="10" dirty="0"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Ngoi nha cua toi - 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779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40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folHlink"/>
          </a:solidFill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9459" name="Picture 5" descr="Hình ảnh của  thiết kế - thi công xây dựng - trang trí nội thất, nhà thầu xây dựng chuyên nghiệ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336550"/>
      </p:ext>
    </p:extLst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cmc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259039"/>
      </p:ext>
    </p:extLst>
  </p:cSld>
  <p:clrMapOvr>
    <a:masterClrMapping/>
  </p:clrMapOvr>
  <p:transition spd="med" advClick="0" advTm="5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011-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14381"/>
      </p:ext>
    </p:extLst>
  </p:cSld>
  <p:clrMapOvr>
    <a:masterClrMapping/>
  </p:clrMapOvr>
  <p:transition spd="med" advClick="0" advTm="500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BABY 4 (70).jp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3">
            <a:hlinkClick r:id="rId5" action="ppaction://hlinksldjump">
              <a:snd r:embed="rId6" name="DUNG 2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914400" y="5791200"/>
            <a:ext cx="8001000" cy="6096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HĐ4: ĐỌC THƠ EM YÊU NHÀ EM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2" name="Picture 4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86400"/>
            <a:ext cx="1600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0"/>
            <a:ext cx="10668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16588"/>
            <a:ext cx="16002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81600"/>
            <a:ext cx="1600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6588"/>
            <a:ext cx="16002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hinh dong chu c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16588"/>
            <a:ext cx="16002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 mi hot - Hoa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Hoa mi hot - Hoa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3774" y="5677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182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i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231129" y="1905000"/>
            <a:ext cx="52578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NGÔI NHÀ CỦA BÉ</a:t>
            </a:r>
            <a:endParaRPr lang="en-US" sz="3600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2286000" y="1905000"/>
            <a:ext cx="52578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nhạc ghé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3884" y="5658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30545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4.bp.blogspot.com/-W864F720rxY/UjcqFnVnOgI/AAAAAAAAFis/ndTQPpI7m10/s1600/Hinh+nen+dong+cho+blog+dep+nhat+%2815%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8001000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42148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XIN TRÂN TRỌNG CÁM ƠN</a:t>
            </a:r>
            <a:endParaRPr lang="en-US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47800" y="3886200"/>
            <a:ext cx="6629400" cy="1981200"/>
            <a:chOff x="912" y="2448"/>
            <a:chExt cx="4176" cy="1248"/>
          </a:xfrm>
        </p:grpSpPr>
        <p:sp>
          <p:nvSpPr>
            <p:cNvPr id="28677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008" y="2448"/>
              <a:ext cx="3984" cy="576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it-IT" sz="3600" b="1" kern="10" spc="-360" dirty="0">
                  <a:ln w="12700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/>
                  <a:cs typeface="Times New Roman"/>
                </a:rPr>
                <a:t>CHÚC CÁC</a:t>
              </a:r>
              <a:r>
                <a:rPr lang="vi-VN" sz="3600" b="1" kern="10" spc="-360" dirty="0">
                  <a:ln w="12700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/>
                  <a:cs typeface="Times New Roman"/>
                </a:rPr>
                <a:t> BÉ   </a:t>
              </a:r>
            </a:p>
          </p:txBody>
        </p:sp>
        <p:sp>
          <p:nvSpPr>
            <p:cNvPr id="2867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3072"/>
              <a:ext cx="4176" cy="624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vi-VN" sz="3600" b="1" kern="10" spc="-360" dirty="0">
                  <a:ln w="12700">
                    <a:noFill/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/>
                  <a:cs typeface="Times New Roman"/>
                </a:rPr>
                <a:t>CHĂM NGOAN,  HỌC GIỎI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52451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 rot="-228249">
            <a:off x="1820164" y="1141829"/>
            <a:ext cx="5889860" cy="36617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HĐ2: </a:t>
            </a:r>
            <a:r>
              <a:rPr lang="en-US" sz="3600" b="1" kern="10" dirty="0" smtClean="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QUAN SÁT ĐÀM THOẠI</a:t>
            </a:r>
            <a:endParaRPr lang="en-US" sz="3600" b="1" kern="10" dirty="0"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5481996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 rot="-957775">
            <a:off x="1577975" y="307975"/>
            <a:ext cx="6934200" cy="6573838"/>
            <a:chOff x="912" y="144"/>
            <a:chExt cx="4272" cy="4032"/>
          </a:xfrm>
        </p:grpSpPr>
        <p:pic>
          <p:nvPicPr>
            <p:cNvPr id="512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6" name="Group 25"/>
            <p:cNvGrpSpPr>
              <a:grpSpLocks/>
            </p:cNvGrpSpPr>
            <p:nvPr/>
          </p:nvGrpSpPr>
          <p:grpSpPr bwMode="auto">
            <a:xfrm>
              <a:off x="1139" y="532"/>
              <a:ext cx="3369" cy="3337"/>
              <a:chOff x="1139" y="532"/>
              <a:chExt cx="3369" cy="3337"/>
            </a:xfrm>
          </p:grpSpPr>
          <p:sp>
            <p:nvSpPr>
              <p:cNvPr id="5127" name="Text Box 4"/>
              <p:cNvSpPr txBox="1">
                <a:spLocks noChangeArrowheads="1"/>
              </p:cNvSpPr>
              <p:nvPr/>
            </p:nvSpPr>
            <p:spPr bwMode="auto">
              <a:xfrm rot="-1776431">
                <a:off x="2039" y="583"/>
                <a:ext cx="718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3</a:t>
                </a:r>
              </a:p>
            </p:txBody>
          </p:sp>
          <p:sp>
            <p:nvSpPr>
              <p:cNvPr id="5128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81" y="1303"/>
                <a:ext cx="651" cy="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6600CC"/>
                    </a:solidFill>
                    <a:latin typeface=".VnAvant" pitchFamily="34" charset="0"/>
                  </a:rPr>
                  <a:t>4</a:t>
                </a:r>
              </a:p>
            </p:txBody>
          </p:sp>
          <p:sp>
            <p:nvSpPr>
              <p:cNvPr id="5129" name="Text Box 6"/>
              <p:cNvSpPr txBox="1">
                <a:spLocks noChangeArrowheads="1"/>
              </p:cNvSpPr>
              <p:nvPr/>
            </p:nvSpPr>
            <p:spPr bwMode="auto">
              <a:xfrm rot="-6489223">
                <a:off x="1176" y="2091"/>
                <a:ext cx="884" cy="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9600" b="1"/>
                  <a:t>5</a:t>
                </a:r>
                <a:endParaRPr lang="vi-VN" sz="9600" b="1"/>
              </a:p>
            </p:txBody>
          </p:sp>
          <p:sp>
            <p:nvSpPr>
              <p:cNvPr id="5130" name="Text Box 7"/>
              <p:cNvSpPr txBox="1">
                <a:spLocks noChangeArrowheads="1"/>
              </p:cNvSpPr>
              <p:nvPr/>
            </p:nvSpPr>
            <p:spPr bwMode="auto">
              <a:xfrm rot="-10561735">
                <a:off x="1866" y="2813"/>
                <a:ext cx="884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  <a:latin typeface=".VnAvant" pitchFamily="34" charset="0"/>
                  </a:rPr>
                  <a:t>6</a:t>
                </a:r>
              </a:p>
            </p:txBody>
          </p:sp>
          <p:sp>
            <p:nvSpPr>
              <p:cNvPr id="5131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08" y="1208"/>
                <a:ext cx="717" cy="8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>
                    <a:solidFill>
                      <a:srgbClr val="0066FF"/>
                    </a:solidFill>
                  </a:rPr>
                  <a:t>1</a:t>
                </a:r>
              </a:p>
            </p:txBody>
          </p:sp>
          <p:sp>
            <p:nvSpPr>
              <p:cNvPr id="5132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55" y="2429"/>
                <a:ext cx="1007" cy="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9600" b="1">
                    <a:latin typeface=".VnAvant" pitchFamily="34" charset="0"/>
                  </a:rPr>
                  <a:t>8</a:t>
                </a:r>
                <a:endParaRPr lang="vi-VN" sz="9600" b="1">
                  <a:latin typeface=".VnAvant" pitchFamily="34" charset="0"/>
                </a:endParaRPr>
              </a:p>
            </p:txBody>
          </p:sp>
          <p:sp>
            <p:nvSpPr>
              <p:cNvPr id="5133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2940" y="532"/>
                <a:ext cx="712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9600" b="1"/>
                  <a:t>2</a:t>
                </a:r>
                <a:endParaRPr lang="vi-VN" sz="9600" b="1"/>
              </a:p>
            </p:txBody>
          </p:sp>
          <p:sp>
            <p:nvSpPr>
              <p:cNvPr id="5134" name="Text Box 11"/>
              <p:cNvSpPr txBox="1">
                <a:spLocks noChangeArrowheads="1"/>
              </p:cNvSpPr>
              <p:nvPr/>
            </p:nvSpPr>
            <p:spPr bwMode="auto">
              <a:xfrm rot="10347071">
                <a:off x="2827" y="2915"/>
                <a:ext cx="769" cy="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</a:rPr>
                  <a:t>7</a:t>
                </a:r>
              </a:p>
            </p:txBody>
          </p:sp>
        </p:grpSp>
      </p:grpSp>
      <p:sp>
        <p:nvSpPr>
          <p:cNvPr id="5123" name="AutoShape 12"/>
          <p:cNvSpPr>
            <a:spLocks noChangeArrowheads="1"/>
          </p:cNvSpPr>
          <p:nvPr/>
        </p:nvSpPr>
        <p:spPr bwMode="auto">
          <a:xfrm rot="-5686198">
            <a:off x="3981450" y="133350"/>
            <a:ext cx="990600" cy="723900"/>
          </a:xfrm>
          <a:prstGeom prst="leftArrow">
            <a:avLst>
              <a:gd name="adj1" fmla="val 50000"/>
              <a:gd name="adj2" fmla="val 4105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5124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471157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anh em ga con\nhà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2" y="34290"/>
            <a:ext cx="9196251" cy="68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NHÀ 1 TẦNG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3133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anh em ga con\nhà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NHÀ MÁI BẰNG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5" name="Picture 13" descr="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1752600"/>
            <a:ext cx="11430000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752600"/>
            <a:ext cx="11660188" cy="769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6338" y="-414338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62863" y="-185738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738" y="5376862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24738" y="5376862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8538" y="-338138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95738" y="5605462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045">
            <a:off x="0" y="2667000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045">
            <a:off x="7848600" y="2514600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524000" y="18288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 smtClean="0">
                <a:solidFill>
                  <a:srgbClr val="FF0066"/>
                </a:solidFill>
              </a:rPr>
              <a:t>So </a:t>
            </a:r>
            <a:r>
              <a:rPr lang="en-US" sz="5400" dirty="0" err="1" smtClean="0">
                <a:solidFill>
                  <a:srgbClr val="FF0066"/>
                </a:solidFill>
              </a:rPr>
              <a:t>sánh</a:t>
            </a:r>
            <a:r>
              <a:rPr lang="en-US" sz="5400" dirty="0" smtClean="0">
                <a:solidFill>
                  <a:srgbClr val="FF0066"/>
                </a:solidFill>
              </a:rPr>
              <a:t> </a:t>
            </a:r>
            <a:r>
              <a:rPr lang="en-US" sz="5400" dirty="0" err="1" smtClean="0">
                <a:solidFill>
                  <a:srgbClr val="FF0066"/>
                </a:solidFill>
              </a:rPr>
              <a:t>các</a:t>
            </a:r>
            <a:r>
              <a:rPr lang="en-US" sz="5400" dirty="0" smtClean="0">
                <a:solidFill>
                  <a:srgbClr val="FF0066"/>
                </a:solidFill>
              </a:rPr>
              <a:t> </a:t>
            </a:r>
            <a:r>
              <a:rPr lang="en-US" sz="5400" dirty="0" err="1" smtClean="0">
                <a:solidFill>
                  <a:srgbClr val="FF0066"/>
                </a:solidFill>
              </a:rPr>
              <a:t>kiểu</a:t>
            </a:r>
            <a:r>
              <a:rPr lang="en-US" sz="5400" dirty="0" smtClean="0">
                <a:solidFill>
                  <a:srgbClr val="FF0066"/>
                </a:solidFill>
              </a:rPr>
              <a:t> </a:t>
            </a:r>
            <a:r>
              <a:rPr lang="en-US" sz="5400" dirty="0" err="1" smtClean="0">
                <a:solidFill>
                  <a:srgbClr val="FF0066"/>
                </a:solidFill>
              </a:rPr>
              <a:t>nhà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045">
            <a:off x="2209800" y="685800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045">
            <a:off x="6172200" y="4572000"/>
            <a:ext cx="1295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anh em ga con\nhà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503479" cy="63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anh em ga con\nhà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57200"/>
            <a:ext cx="4076700" cy="62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tran-van-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0" y="6146800"/>
            <a:ext cx="38068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0CC"/>
                </a:solidFill>
              </a:rPr>
              <a:t>NHÀ MÁI NGÓI</a:t>
            </a:r>
          </a:p>
        </p:txBody>
      </p:sp>
      <p:pic>
        <p:nvPicPr>
          <p:cNvPr id="4" name="Picture 8" descr="Kết quả hình ảnh cho ngôi nhà cấp 4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" y="24581"/>
            <a:ext cx="9134168" cy="68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4600" y="6179343"/>
            <a:ext cx="27809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CC"/>
                </a:solidFill>
              </a:rPr>
              <a:t>NHÀ </a:t>
            </a:r>
            <a:r>
              <a:rPr lang="en-US" sz="3200" b="1" dirty="0" smtClean="0">
                <a:solidFill>
                  <a:srgbClr val="0000CC"/>
                </a:solidFill>
              </a:rPr>
              <a:t>1 TẦNG</a:t>
            </a:r>
            <a:endParaRPr lang="vi-VN" sz="3200" b="1" dirty="0">
              <a:solidFill>
                <a:srgbClr val="0000CC"/>
              </a:solidFill>
            </a:endParaRPr>
          </a:p>
        </p:txBody>
      </p:sp>
      <p:pic>
        <p:nvPicPr>
          <p:cNvPr id="6" name="Picture 3" descr="b33a42064cd440c10f7e7c2bd38cbc0d--Éß¦íi-gia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2382838" y="72861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0000CC"/>
                </a:solidFill>
              </a:rPr>
              <a:t>NHÀ SÀN</a:t>
            </a:r>
            <a:endParaRPr lang="vi-VN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5977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25 4.44444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122</Words>
  <Application>Microsoft Office PowerPoint</Application>
  <PresentationFormat>On-screen Show (4:3)</PresentationFormat>
  <Paragraphs>37</Paragraphs>
  <Slides>25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NHÀ 1 TẦNG</vt:lpstr>
      <vt:lpstr>NHÀ MÁI BẰNG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có nhận xét gì về 2 ngôi nhà?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hp</dc:creator>
  <cp:lastModifiedBy>Nguyen </cp:lastModifiedBy>
  <cp:revision>17</cp:revision>
  <dcterms:created xsi:type="dcterms:W3CDTF">2016-10-17T18:57:48Z</dcterms:created>
  <dcterms:modified xsi:type="dcterms:W3CDTF">2021-04-27T08:45:01Z</dcterms:modified>
</cp:coreProperties>
</file>