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48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2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0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1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2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8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9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D1260-780B-412A-8ACB-11E118A9C96D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1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531293"/>
            <a:ext cx="763284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Phúc Đồng</a:t>
            </a:r>
          </a:p>
          <a:p>
            <a:pPr algn="ctr"/>
            <a:endParaRPr lang="en-US" sz="36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LQVT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 trẻ nhận biết chữ số 9, 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lượng và số thứ tự trong phạm vi 9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 dạy: Nguyễn Hồng </a:t>
            </a:r>
            <a:r>
              <a:rPr lang="en-US" sz="36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</a:p>
          <a:p>
            <a:pPr algn="ctr"/>
            <a:r>
              <a:rPr lang="en-US" sz="36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Chu Thị Yến</a:t>
            </a:r>
            <a:endParaRPr lang="en-US" sz="3600" b="1" i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i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Năm học: 2020-2021</a:t>
            </a:r>
          </a:p>
          <a:p>
            <a:pPr algn="ctr"/>
            <a:endParaRPr lang="en-US" sz="32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2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NB nhóm có số lượng 8</a:t>
            </a:r>
          </a:p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hãy đếm xem có bao nhiêu con chim?</a:t>
            </a:r>
          </a:p>
        </p:txBody>
      </p:sp>
      <p:pic>
        <p:nvPicPr>
          <p:cNvPr id="1028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42" y="3116032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16500"/>
            <a:ext cx="1248604" cy="124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195" y="3122833"/>
            <a:ext cx="1242661" cy="124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6" y="3063694"/>
            <a:ext cx="1244356" cy="124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997" y="3074217"/>
            <a:ext cx="1233833" cy="123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744" y="3067243"/>
            <a:ext cx="1198392" cy="119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381" y="3063693"/>
            <a:ext cx="1210851" cy="121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47" y="3029397"/>
            <a:ext cx="1236238" cy="123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805108" y="2924944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5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548680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 trẻ tạo nhóm có số lượng 9. </a:t>
            </a:r>
            <a:endParaRPr lang="en-US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 </a:t>
            </a:r>
            <a:r>
              <a:rPr 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 9 và nhận biết chữ số 9.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776" y="3046940"/>
            <a:ext cx="1319984" cy="98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2981333"/>
            <a:ext cx="1385751" cy="103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07" y="2973159"/>
            <a:ext cx="1407575" cy="1054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99" y="2976090"/>
            <a:ext cx="1314281" cy="984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70847"/>
            <a:ext cx="1368152" cy="1024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850" y="2989272"/>
            <a:ext cx="1368152" cy="1024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792" y="2970846"/>
            <a:ext cx="1368152" cy="1024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158" y="2991047"/>
            <a:ext cx="1386820" cy="103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534" y="3021063"/>
            <a:ext cx="1301110" cy="97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98817" y="4223876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999314" y="4223876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1875487" y="4196910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2776554" y="4208445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3691255" y="4208445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4547249" y="4241170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5442582" y="4241170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6269073" y="4241170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7099872" y="4241170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43575" y="2996581"/>
            <a:ext cx="43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9</a:t>
            </a:r>
            <a:endParaRPr lang="en-US" sz="72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14760" y="4003811"/>
            <a:ext cx="1196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7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8" t="16664" r="25121" b="28578"/>
          <a:stretch/>
        </p:blipFill>
        <p:spPr bwMode="auto">
          <a:xfrm>
            <a:off x="8039977" y="4061230"/>
            <a:ext cx="839244" cy="1055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44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1556792"/>
            <a:ext cx="2736304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9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3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9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1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79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9</cp:revision>
  <dcterms:created xsi:type="dcterms:W3CDTF">2020-12-07T23:21:21Z</dcterms:created>
  <dcterms:modified xsi:type="dcterms:W3CDTF">2020-12-08T03:11:54Z</dcterms:modified>
</cp:coreProperties>
</file>