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3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94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52D3D-45E9-4277-AF30-44590CC787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36903-CCA2-471F-8CFE-354C9FADE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130577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FF6EB-A11D-4053-8387-2AA72A814A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287A-4500-4E0D-839D-4A2DA0936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46022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94121-BB06-439C-9EFB-6759DADC7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BE8E-0AF6-4531-97DF-506CC1B80A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77501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6506-33CC-4B03-9238-7B4C6E8ECA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D5C1A-D344-4FF8-BCC5-3CDD0CDF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095645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F754-ADAA-471D-B93A-066CD8BD6E8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32846-E066-466D-AA1C-DF92947FD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44696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4AD-4AC4-41B0-A6F5-A02BCD561B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793E-8AC9-4056-AF1A-81EB0C64AE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358592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20D0A-DF59-4CB4-83F4-0CE20B5CFA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EA487-E2A0-44CE-A431-C8BB71CCD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896665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0E57-CF65-4380-9476-246EBEFEFD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F9E4-5B5E-4715-9B9A-2DF52BE7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7699078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5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40BF-A7EA-4359-982E-0BF23A28ED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9115-630A-4372-9E90-652B58D2F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9029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D303-322F-4721-8F72-A5E9968917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677C-9BEB-4A2D-820A-D0A8BED1A7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13030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2772-C97D-4222-9D80-0E99935356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84ED-BB17-43E1-86DE-1AB8406BC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705131"/>
      </p:ext>
    </p:extLst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8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7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1CA0C-B074-4025-B725-3003A428220F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1FC7-F97F-41C4-88AC-D64F1028C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7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BED984-9DFD-4663-8A86-63A9D4D424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F0C79-D608-402A-8C84-68377847B906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2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6823" y="548680"/>
            <a:ext cx="698477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mầm non Phúc Đồng</a:t>
            </a:r>
          </a:p>
          <a:p>
            <a:pPr algn="ctr"/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HĐ: LQCV</a:t>
            </a:r>
          </a:p>
          <a:p>
            <a:pPr algn="ctr"/>
            <a:endParaRPr lang="en-US" sz="36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CÁI 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i, t, c</a:t>
            </a:r>
          </a:p>
          <a:p>
            <a:pPr algn="ctr"/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i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 dạy: Nguyễn Hồng Nhi</a:t>
            </a:r>
          </a:p>
          <a:p>
            <a:pPr algn="ctr"/>
            <a:endParaRPr lang="en-US" sz="3600" b="1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2020-2021</a:t>
            </a:r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908723"/>
            <a:ext cx="259228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1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287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6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341" y="1268760"/>
            <a:ext cx="14401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</a:t>
            </a:r>
            <a:endParaRPr lang="en-US" sz="287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1196752"/>
            <a:ext cx="129614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70C0"/>
                </a:solidFill>
                <a:latin typeface=".VnAvant" pitchFamily="34" charset="0"/>
              </a:rPr>
              <a:t>c</a:t>
            </a:r>
            <a:endParaRPr lang="en-US" sz="28700" b="1">
              <a:solidFill>
                <a:srgbClr val="0070C0"/>
              </a:solidFill>
              <a:latin typeface=".VnAvan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9" r="95449" b="42384"/>
          <a:stretch/>
        </p:blipFill>
        <p:spPr bwMode="auto">
          <a:xfrm>
            <a:off x="6783140" y="2492896"/>
            <a:ext cx="2103444" cy="25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82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29684"/>
            <a:ext cx="3810000" cy="624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700" b="1" dirty="0">
                <a:solidFill>
                  <a:srgbClr val="FF0000"/>
                </a:solidFill>
                <a:latin typeface="VNI-Avo" pitchFamily="2" charset="0"/>
              </a:rPr>
              <a:t>i</a:t>
            </a:r>
          </a:p>
        </p:txBody>
      </p:sp>
      <p:sp>
        <p:nvSpPr>
          <p:cNvPr id="3" name="Rectangle 2"/>
          <p:cNvSpPr/>
          <p:nvPr/>
        </p:nvSpPr>
        <p:spPr>
          <a:xfrm>
            <a:off x="5105400" y="429684"/>
            <a:ext cx="3810000" cy="6248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700" b="1" dirty="0">
                <a:solidFill>
                  <a:srgbClr val="FF0000"/>
                </a:solidFill>
                <a:latin typeface="VNI-Avo" pitchFamily="2" charset="0"/>
              </a:rPr>
              <a:t>t</a:t>
            </a:r>
            <a:endParaRPr lang="en-US" sz="287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4820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44023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3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à Trống Mèo Con Và Cún Con - Nhà Em Có Con Gà Trố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46854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5" r="9849"/>
          <a:stretch/>
        </p:blipFill>
        <p:spPr>
          <a:xfrm>
            <a:off x="1043608" y="28990"/>
            <a:ext cx="7056784" cy="5073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530159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Con vÞt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6640" y="5301598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72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31075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7200" b="1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9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0191 -0.3817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3.05556E-6 -0.456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1052739"/>
            <a:ext cx="33843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28700" b="1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4331190" y="2602431"/>
            <a:ext cx="6976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26274" r="43506" b="67091"/>
          <a:stretch>
            <a:fillRect/>
          </a:stretch>
        </p:blipFill>
        <p:spPr bwMode="auto">
          <a:xfrm>
            <a:off x="4331194" y="1916832"/>
            <a:ext cx="697643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13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052738"/>
            <a:ext cx="33843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B050"/>
                </a:solidFill>
                <a:latin typeface=".VnAvant" pitchFamily="34" charset="0"/>
              </a:rPr>
              <a:t>i</a:t>
            </a:r>
            <a:endParaRPr lang="en-US" sz="28700" b="1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5756" y="1052738"/>
            <a:ext cx="108012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2060"/>
                </a:solidFill>
                <a:latin typeface=".VnAvant" pitchFamily="34" charset="0"/>
              </a:rPr>
              <a:t>I</a:t>
            </a:r>
            <a:endParaRPr lang="en-US" sz="287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8" r="96580" b="40286"/>
          <a:stretch/>
        </p:blipFill>
        <p:spPr bwMode="auto">
          <a:xfrm>
            <a:off x="5875120" y="1374700"/>
            <a:ext cx="1649208" cy="386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32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4" y="2"/>
            <a:ext cx="6306839" cy="5121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747" y="530121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Con thá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425" y="5301210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72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2862" y="5301209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7030A0"/>
                </a:solidFill>
                <a:latin typeface=".VnAvant" pitchFamily="34" charset="0"/>
              </a:rPr>
              <a:t>o</a:t>
            </a:r>
            <a:endParaRPr lang="en-US" sz="72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9338" y="5301207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en-US" sz="7200" b="1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0191 -0.3817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0191 -0.381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96532E-6 L -0.00295 -0.4124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0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  <p:bldP spid="8" grpId="0"/>
      <p:bldP spid="8" grpId="1"/>
      <p:bldP spid="8" grpId="2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0139" y="1192707"/>
            <a:ext cx="27363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en-US" sz="28700" b="1">
              <a:solidFill>
                <a:srgbClr val="00206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1" t="35176" r="43506" b="37592"/>
          <a:stretch>
            <a:fillRect/>
          </a:stretch>
        </p:blipFill>
        <p:spPr bwMode="auto">
          <a:xfrm>
            <a:off x="3764587" y="2060849"/>
            <a:ext cx="663401" cy="277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3" t="35662" r="33513" b="58760"/>
          <a:stretch/>
        </p:blipFill>
        <p:spPr bwMode="auto">
          <a:xfrm>
            <a:off x="3131840" y="2780930"/>
            <a:ext cx="1944216" cy="43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4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7"/>
            <a:ext cx="324036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002060"/>
                </a:solidFill>
                <a:latin typeface=".VnAvant" pitchFamily="34" charset="0"/>
              </a:rPr>
              <a:t>T</a:t>
            </a:r>
            <a:endParaRPr lang="en-US" sz="28700" b="1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1980" y="1110295"/>
            <a:ext cx="93610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smtClean="0">
                <a:solidFill>
                  <a:srgbClr val="7030A0"/>
                </a:solidFill>
                <a:latin typeface=".VnAvant" pitchFamily="34" charset="0"/>
              </a:rPr>
              <a:t>t</a:t>
            </a:r>
            <a:endParaRPr lang="en-US" sz="28700" b="1">
              <a:solidFill>
                <a:srgbClr val="7030A0"/>
              </a:solidFill>
              <a:latin typeface=".VnAvan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1" r="96200" b="41883"/>
          <a:stretch/>
        </p:blipFill>
        <p:spPr bwMode="auto">
          <a:xfrm>
            <a:off x="6266603" y="1608384"/>
            <a:ext cx="1679670" cy="35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5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52" y="260648"/>
            <a:ext cx="7395177" cy="3888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50306" y="4725146"/>
            <a:ext cx="35092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smtClean="0">
                <a:solidFill>
                  <a:schemeClr val="accent5">
                    <a:lumMod val="50000"/>
                  </a:schemeClr>
                </a:solidFill>
                <a:latin typeface=".VnAvant" pitchFamily="34" charset="0"/>
              </a:rPr>
              <a:t>Con c¸</a:t>
            </a:r>
            <a:endParaRPr lang="en-US" sz="7200" b="1">
              <a:solidFill>
                <a:schemeClr val="accent5">
                  <a:lumMod val="50000"/>
                </a:schemeClr>
              </a:solidFill>
              <a:latin typeface=".VnAvant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833" y="4509121"/>
            <a:ext cx="16891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11025" y="4722151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a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7160" y="472215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c</a:t>
            </a:r>
            <a:endParaRPr lang="en-US" sz="7200" b="1">
              <a:solidFill>
                <a:schemeClr val="accent6">
                  <a:lumMod val="7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00052 -0.17199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00087 -0.1710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5" grpId="2"/>
      <p:bldP spid="6" grpId="0"/>
      <p:bldP spid="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53</Words>
  <Application>Microsoft Office PowerPoint</Application>
  <PresentationFormat>On-screen Show (4:3)</PresentationFormat>
  <Paragraphs>31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Nguyen </cp:lastModifiedBy>
  <cp:revision>10</cp:revision>
  <dcterms:created xsi:type="dcterms:W3CDTF">2020-12-08T08:43:35Z</dcterms:created>
  <dcterms:modified xsi:type="dcterms:W3CDTF">2020-12-08T10:31:34Z</dcterms:modified>
</cp:coreProperties>
</file>