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5" r:id="rId2"/>
    <p:sldId id="276" r:id="rId3"/>
    <p:sldId id="279" r:id="rId4"/>
    <p:sldId id="263" r:id="rId5"/>
    <p:sldId id="280" r:id="rId6"/>
    <p:sldId id="260" r:id="rId7"/>
    <p:sldId id="265" r:id="rId8"/>
    <p:sldId id="282" r:id="rId9"/>
    <p:sldId id="283" r:id="rId10"/>
    <p:sldId id="288" r:id="rId11"/>
    <p:sldId id="289" r:id="rId12"/>
    <p:sldId id="262" r:id="rId13"/>
    <p:sldId id="309" r:id="rId14"/>
    <p:sldId id="306" r:id="rId15"/>
    <p:sldId id="307" r:id="rId16"/>
    <p:sldId id="308" r:id="rId17"/>
    <p:sldId id="287" r:id="rId18"/>
    <p:sldId id="300" r:id="rId19"/>
    <p:sldId id="302" r:id="rId20"/>
    <p:sldId id="299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3DD"/>
    <a:srgbClr val="1F0BB5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AB81C-B017-461E-B24B-B684BD2A81E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BA5E9-1FAF-41A5-9488-7B00E680E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18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BA5E9-1FAF-41A5-9488-7B00E680E63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BFE14-730B-41E0-B5A4-F557A3E12485}" type="slidenum">
              <a:rPr lang="en-US"/>
              <a:pPr/>
              <a:t>13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BA5E9-1FAF-41A5-9488-7B00E680E63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BFE14-730B-41E0-B5A4-F557A3E12485}" type="slidenum">
              <a:rPr lang="en-US"/>
              <a:pPr/>
              <a:t>20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6AF5-CD55-44D1-B620-35308F9BFADF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AFF61-19B1-4668-AB08-853F624298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toancau_pc\Desktop\Vao%20rung%20hoa%20-%20Xuan%20mai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WordArt 21"/>
          <p:cNvSpPr>
            <a:spLocks noChangeArrowheads="1" noChangeShapeType="1" noTextEdit="1"/>
          </p:cNvSpPr>
          <p:nvPr/>
        </p:nvSpPr>
        <p:spPr bwMode="auto">
          <a:xfrm>
            <a:off x="1258888" y="1828800"/>
            <a:ext cx="6742112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66FF66"/>
              </a:solidFill>
              <a:latin typeface="Times New Roman"/>
              <a:cs typeface="Times New Roman"/>
            </a:endParaRPr>
          </a:p>
        </p:txBody>
      </p:sp>
      <p:sp>
        <p:nvSpPr>
          <p:cNvPr id="5142" name="WordArt 22"/>
          <p:cNvSpPr>
            <a:spLocks noChangeArrowheads="1" noChangeShapeType="1" noTextEdit="1"/>
          </p:cNvSpPr>
          <p:nvPr/>
        </p:nvSpPr>
        <p:spPr bwMode="auto">
          <a:xfrm>
            <a:off x="237309" y="2590800"/>
            <a:ext cx="8610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8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LQCC</a:t>
            </a:r>
            <a:r>
              <a:rPr lang="vi-VN" sz="3600" b="1" kern="10" smtClean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400" b="1" kern="10" dirty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4400" b="1" kern="10" dirty="0" smtClean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– </a:t>
            </a:r>
            <a:r>
              <a:rPr lang="vi-VN" sz="4400" b="1" kern="10" dirty="0" smtClean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400" b="1" kern="10" dirty="0" smtClean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 -</a:t>
            </a:r>
            <a:r>
              <a:rPr lang="vi-VN" sz="4400" b="1" kern="10" dirty="0" smtClean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b="1" kern="10" dirty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endParaRPr lang="en-US" sz="3600" b="1" kern="10" dirty="0">
              <a:ln w="9525">
                <a:solidFill>
                  <a:srgbClr val="FF3399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1258888" y="5257800"/>
            <a:ext cx="678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60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 Nhi</a:t>
            </a:r>
            <a:endParaRPr lang="en-US" sz="36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2663440" y="4267200"/>
            <a:ext cx="3758337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5 – </a:t>
            </a:r>
            <a:r>
              <a:rPr lang="en-US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46" name="Vao rung hoa - Xuan ma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047750" y="990600"/>
            <a:ext cx="6800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Phúc Đồng</a:t>
            </a:r>
            <a:endParaRPr lang="en-US" sz="4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46"/>
                </p:tgtEl>
              </p:cMediaNode>
            </p:audio>
          </p:childTnLst>
        </p:cTn>
      </p:par>
    </p:tnLst>
    <p:bldLst>
      <p:bldP spid="514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819400" y="1066800"/>
            <a:ext cx="3842719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3200" b="1" dirty="0">
                <a:solidFill>
                  <a:srgbClr val="FF3300"/>
                </a:solidFill>
                <a:latin typeface=".VnAvant" pitchFamily="34" charset="0"/>
              </a:rPr>
              <a:t>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581400" y="457200"/>
            <a:ext cx="14478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3200" b="1" dirty="0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381000"/>
            <a:ext cx="25146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32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  <a:endParaRPr lang="en-US" sz="74600" b="1" dirty="0">
              <a:solidFill>
                <a:srgbClr val="FF3300"/>
              </a:solidFill>
              <a:latin typeface=".VnAvant" pitchFamily="34" charset="0"/>
            </a:endParaRP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219200" cy="457200"/>
          </a:xfrm>
          <a:prstGeom prst="rect">
            <a:avLst/>
          </a:prstGeom>
          <a:noFill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 dirty="0" err="1" smtClean="0">
                <a:solidFill>
                  <a:srgbClr val="1313DD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8000" b="1" dirty="0" smtClean="0">
                <a:solidFill>
                  <a:srgbClr val="1313D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1313DD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8000" b="1" dirty="0" smtClean="0">
                <a:solidFill>
                  <a:srgbClr val="1313D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1313DD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8000" b="1" dirty="0" smtClean="0">
                <a:solidFill>
                  <a:srgbClr val="1313D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smtClean="0">
                <a:solidFill>
                  <a:srgbClr val="1313DD"/>
                </a:solidFill>
                <a:latin typeface=".VnAvant" pitchFamily="34" charset="0"/>
                <a:cs typeface="Times New Roman" pitchFamily="18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WordArt 8"/>
          <p:cNvSpPr>
            <a:spLocks noChangeArrowheads="1" noChangeShapeType="1" noTextEdit="1"/>
          </p:cNvSpPr>
          <p:nvPr/>
        </p:nvSpPr>
        <p:spPr bwMode="auto">
          <a:xfrm>
            <a:off x="228600" y="2438400"/>
            <a:ext cx="25908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.VnAvant" pitchFamily="34" charset="0"/>
              </a:rPr>
              <a:t>Đ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048000" y="1371600"/>
            <a:ext cx="26987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®</a:t>
            </a:r>
          </a:p>
        </p:txBody>
      </p:sp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981200"/>
            <a:ext cx="21336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0" y="762000"/>
            <a:ext cx="3024188" cy="453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900" b="1" dirty="0">
                <a:solidFill>
                  <a:srgbClr val="FF00FF"/>
                </a:solidFill>
                <a:latin typeface=".VnAvant" pitchFamily="34" charset="0"/>
                <a:cs typeface="Times New Roman" pitchFamily="18" charset="0"/>
              </a:rPr>
              <a:t>b</a:t>
            </a:r>
            <a:endParaRPr lang="vi-VN" sz="289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590800" y="838200"/>
            <a:ext cx="3313113" cy="4649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9434" tIns="69718" rIns="139434" bIns="69718">
            <a:spAutoFit/>
          </a:bodyPr>
          <a:lstStyle/>
          <a:p>
            <a:pPr algn="ctr" defTabSz="1392238">
              <a:spcBef>
                <a:spcPct val="50000"/>
              </a:spcBef>
            </a:pPr>
            <a:r>
              <a:rPr lang="en-US" sz="29300" b="1" dirty="0">
                <a:solidFill>
                  <a:srgbClr val="FF5050"/>
                </a:solidFill>
                <a:latin typeface=".VnAvant" pitchFamily="34" charset="0"/>
              </a:rPr>
              <a:t>d</a:t>
            </a:r>
          </a:p>
        </p:txBody>
      </p:sp>
      <p:sp>
        <p:nvSpPr>
          <p:cNvPr id="9" name="Rectangle 8"/>
          <p:cNvSpPr/>
          <p:nvPr/>
        </p:nvSpPr>
        <p:spPr>
          <a:xfrm>
            <a:off x="5791200" y="914400"/>
            <a:ext cx="2664512" cy="46012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9300" b="1" dirty="0" smtClean="0">
                <a:solidFill>
                  <a:srgbClr val="1F0BB5"/>
                </a:solidFill>
                <a:latin typeface=".VnAvant" pitchFamily="34" charset="0"/>
              </a:rPr>
              <a:t>®</a:t>
            </a:r>
            <a:endParaRPr lang="en-US" sz="29300" b="1" dirty="0">
              <a:solidFill>
                <a:srgbClr val="1F0BB5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49161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105400" y="2057400"/>
            <a:ext cx="24479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FF00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763713" y="2060575"/>
            <a:ext cx="2985094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00CC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00CC0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010400" y="914400"/>
            <a:ext cx="1439862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FF0000"/>
              </a:solidFill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876800" y="1295400"/>
            <a:ext cx="0" cy="556260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0" y="333375"/>
            <a:ext cx="8843963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so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s¸nh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ch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÷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1F0BB5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b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 vµ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ch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÷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1F0BB5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d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1403350" y="981075"/>
            <a:ext cx="1422400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>
                <a:solidFill>
                  <a:srgbClr val="00CC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00CC00"/>
              </a:solidFill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-1444626" y="990600"/>
            <a:ext cx="1444626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100" b="1" dirty="0">
                <a:solidFill>
                  <a:srgbClr val="FF3300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-3886200" y="1905000"/>
            <a:ext cx="24384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144000" y="838200"/>
            <a:ext cx="1444626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5100" b="1" dirty="0">
                <a:solidFill>
                  <a:srgbClr val="1F0BB5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9601200" y="1828800"/>
            <a:ext cx="24384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0" b="1" dirty="0">
                <a:solidFill>
                  <a:srgbClr val="1F0BB5"/>
                </a:solidFill>
                <a:latin typeface=".VnAvant" pitchFamily="34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105400" y="2057400"/>
            <a:ext cx="24479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FF00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763713" y="2060575"/>
            <a:ext cx="2985094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00CC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00CC0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010400" y="914400"/>
            <a:ext cx="1439862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FF0000"/>
              </a:solidFill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4876799" y="1600200"/>
            <a:ext cx="45719" cy="525780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0" y="333375"/>
            <a:ext cx="8843963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1F0BB5"/>
              </a:solidFill>
              <a:latin typeface=".VnAvant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1403350" y="981075"/>
            <a:ext cx="1422400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>
                <a:solidFill>
                  <a:srgbClr val="00CC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00CC00"/>
              </a:solidFill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-1444626" y="990600"/>
            <a:ext cx="1444626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100" b="1" dirty="0">
                <a:solidFill>
                  <a:srgbClr val="FF3300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-3886200" y="1905000"/>
            <a:ext cx="24384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144000" y="838200"/>
            <a:ext cx="1444626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5100" b="1" dirty="0">
                <a:solidFill>
                  <a:srgbClr val="1F0BB5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9601200" y="1828800"/>
            <a:ext cx="24384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0" b="1" dirty="0">
                <a:solidFill>
                  <a:srgbClr val="1F0BB5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600200" y="152400"/>
            <a:ext cx="7162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err="1" smtClean="0">
                <a:latin typeface="Century Gothic" pitchFamily="34" charset="0"/>
              </a:rPr>
              <a:t>Giống</a:t>
            </a:r>
            <a:r>
              <a:rPr lang="en-US" sz="9600" b="1" dirty="0" smtClean="0">
                <a:latin typeface="Century Gothic" pitchFamily="34" charset="0"/>
              </a:rPr>
              <a:t> </a:t>
            </a:r>
            <a:r>
              <a:rPr lang="en-US" sz="9600" b="1" dirty="0" err="1" smtClean="0">
                <a:latin typeface="Century Gothic" pitchFamily="34" charset="0"/>
              </a:rPr>
              <a:t>nhau</a:t>
            </a:r>
            <a:endParaRPr lang="en-US" sz="9600" b="1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30833 -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0.00347 L -0.22986 0.003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0.01551 L 0.625 0.026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0.02662 L -0.48333 0.0377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105400" y="2057400"/>
            <a:ext cx="24479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FF00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763713" y="2060575"/>
            <a:ext cx="2985094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00CC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00CC0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010400" y="914400"/>
            <a:ext cx="1439862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FF0000"/>
              </a:solidFill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876800" y="1295400"/>
            <a:ext cx="0" cy="556260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1403350" y="981075"/>
            <a:ext cx="1422400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>
                <a:solidFill>
                  <a:srgbClr val="00CC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00CC00"/>
              </a:solidFill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-1444626" y="990600"/>
            <a:ext cx="1444626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100" b="1" dirty="0">
                <a:solidFill>
                  <a:srgbClr val="FF3300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-3886200" y="1905000"/>
            <a:ext cx="24384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144000" y="838200"/>
            <a:ext cx="1444626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5100" b="1" dirty="0">
                <a:solidFill>
                  <a:srgbClr val="1F0BB5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9601200" y="1828800"/>
            <a:ext cx="24384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0" b="1" dirty="0">
                <a:solidFill>
                  <a:srgbClr val="1F0BB5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600200" y="152400"/>
            <a:ext cx="7162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err="1" smtClean="0">
                <a:latin typeface="Century Gothic" pitchFamily="34" charset="0"/>
              </a:rPr>
              <a:t>Khác</a:t>
            </a:r>
            <a:r>
              <a:rPr lang="en-US" sz="9600" b="1" dirty="0" smtClean="0">
                <a:latin typeface="Century Gothic" pitchFamily="34" charset="0"/>
              </a:rPr>
              <a:t> </a:t>
            </a:r>
            <a:r>
              <a:rPr lang="en-US" sz="9600" b="1" dirty="0" err="1" smtClean="0">
                <a:latin typeface="Century Gothic" pitchFamily="34" charset="0"/>
              </a:rPr>
              <a:t>nhau</a:t>
            </a:r>
            <a:endParaRPr lang="en-US" sz="9600" b="1" dirty="0" smtClean="0">
              <a:latin typeface="Century Gothic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39486" y="6501731"/>
            <a:ext cx="8904514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entury Gothic" pitchFamily="34" charset="0"/>
              </a:rPr>
              <a:t>b- </a:t>
            </a:r>
            <a:r>
              <a:rPr lang="en-US" sz="1600" dirty="0" err="1" smtClean="0">
                <a:latin typeface="Century Gothic" pitchFamily="34" charset="0"/>
              </a:rPr>
              <a:t>nét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600" dirty="0" err="1" smtClean="0">
                <a:latin typeface="Century Gothic" pitchFamily="34" charset="0"/>
              </a:rPr>
              <a:t>sổ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600" dirty="0" err="1" smtClean="0">
                <a:latin typeface="Century Gothic" pitchFamily="34" charset="0"/>
              </a:rPr>
              <a:t>thẳng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600" dirty="0" err="1" smtClean="0">
                <a:latin typeface="Century Gothic" pitchFamily="34" charset="0"/>
              </a:rPr>
              <a:t>bên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600" dirty="0" err="1" smtClean="0">
                <a:latin typeface="Century Gothic" pitchFamily="34" charset="0"/>
              </a:rPr>
              <a:t>trái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600" dirty="0" err="1" smtClean="0">
                <a:latin typeface="Century Gothic" pitchFamily="34" charset="0"/>
              </a:rPr>
              <a:t>nét</a:t>
            </a:r>
            <a:r>
              <a:rPr lang="en-US" sz="1600" dirty="0" smtClean="0">
                <a:latin typeface="Century Gothic" pitchFamily="34" charset="0"/>
              </a:rPr>
              <a:t> cong </a:t>
            </a:r>
            <a:r>
              <a:rPr lang="en-US" sz="1600" dirty="0" err="1" smtClean="0">
                <a:latin typeface="Century Gothic" pitchFamily="34" charset="0"/>
              </a:rPr>
              <a:t>tròn</a:t>
            </a:r>
            <a:r>
              <a:rPr lang="en-US" sz="1600" dirty="0" smtClean="0">
                <a:latin typeface="Century Gothic" pitchFamily="34" charset="0"/>
              </a:rPr>
              <a:t>- d </a:t>
            </a:r>
            <a:r>
              <a:rPr lang="en-US" sz="1600" dirty="0" err="1" smtClean="0">
                <a:latin typeface="Century Gothic" pitchFamily="34" charset="0"/>
              </a:rPr>
              <a:t>nét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600" dirty="0" err="1" smtClean="0">
                <a:latin typeface="Century Gothic" pitchFamily="34" charset="0"/>
              </a:rPr>
              <a:t>sổ</a:t>
            </a:r>
            <a:r>
              <a:rPr lang="en-US" sz="1600" dirty="0" smtClean="0">
                <a:latin typeface="Century Gothic" pitchFamily="34" charset="0"/>
              </a:rPr>
              <a:t> </a:t>
            </a:r>
            <a:r>
              <a:rPr lang="en-US" sz="1400" dirty="0" err="1" smtClean="0">
                <a:latin typeface="Century Gothic" pitchFamily="34" charset="0"/>
              </a:rPr>
              <a:t>thẳng</a:t>
            </a:r>
            <a:r>
              <a:rPr lang="en-US" sz="1400" dirty="0" smtClean="0">
                <a:latin typeface="Century Gothic" pitchFamily="34" charset="0"/>
              </a:rPr>
              <a:t> </a:t>
            </a:r>
            <a:r>
              <a:rPr lang="en-US" sz="1400" dirty="0" err="1" smtClean="0">
                <a:latin typeface="Century Gothic" pitchFamily="34" charset="0"/>
              </a:rPr>
              <a:t>bên</a:t>
            </a:r>
            <a:r>
              <a:rPr lang="en-US" sz="1400" dirty="0" smtClean="0">
                <a:latin typeface="Century Gothic" pitchFamily="34" charset="0"/>
              </a:rPr>
              <a:t> </a:t>
            </a:r>
            <a:r>
              <a:rPr lang="en-US" sz="1400" dirty="0" err="1" smtClean="0">
                <a:latin typeface="Century Gothic" pitchFamily="34" charset="0"/>
              </a:rPr>
              <a:t>phải</a:t>
            </a:r>
            <a:r>
              <a:rPr lang="en-US" sz="1400" dirty="0" smtClean="0">
                <a:latin typeface="Century Gothic" pitchFamily="34" charset="0"/>
              </a:rPr>
              <a:t> </a:t>
            </a:r>
            <a:r>
              <a:rPr lang="en-US" sz="1400" dirty="0" err="1" smtClean="0">
                <a:latin typeface="Century Gothic" pitchFamily="34" charset="0"/>
              </a:rPr>
              <a:t>nét</a:t>
            </a:r>
            <a:r>
              <a:rPr lang="en-US" sz="1400" dirty="0" smtClean="0">
                <a:latin typeface="Century Gothic" pitchFamily="34" charset="0"/>
              </a:rPr>
              <a:t> cong </a:t>
            </a:r>
            <a:r>
              <a:rPr lang="en-US" sz="1400" dirty="0" err="1" smtClean="0">
                <a:latin typeface="Century Gothic" pitchFamily="34" charset="0"/>
              </a:rPr>
              <a:t>tròn</a:t>
            </a:r>
            <a:endParaRPr lang="en-US" sz="1600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30833 -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0.00347 L -0.22986 0.003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562600" y="1981200"/>
            <a:ext cx="24479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FF00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FF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09600" y="1905000"/>
            <a:ext cx="2985094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7" rIns="91431" bIns="45717">
            <a:spAutoFit/>
          </a:bodyPr>
          <a:lstStyle/>
          <a:p>
            <a:r>
              <a:rPr lang="en-US" sz="26000" b="1" dirty="0" smtClean="0">
                <a:solidFill>
                  <a:srgbClr val="00CC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00CC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308850" y="765175"/>
            <a:ext cx="1439863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6000" b="1" dirty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vi-VN" sz="36000" b="1" dirty="0">
              <a:solidFill>
                <a:srgbClr val="FF0000"/>
              </a:solidFill>
            </a:endParaRP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334000" y="1066800"/>
            <a:ext cx="0" cy="556260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WordArt 8"/>
          <p:cNvSpPr>
            <a:spLocks noChangeArrowheads="1" noChangeShapeType="1" noTextEdit="1"/>
          </p:cNvSpPr>
          <p:nvPr/>
        </p:nvSpPr>
        <p:spPr bwMode="auto">
          <a:xfrm>
            <a:off x="0" y="333375"/>
            <a:ext cx="8843963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so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s¸nh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ch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÷ d vµ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ch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÷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1F0BB5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Avant"/>
              </a:rPr>
              <a:t>đ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438400" y="838200"/>
            <a:ext cx="1422400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 smtClean="0">
                <a:solidFill>
                  <a:srgbClr val="00CC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00CC00"/>
              </a:solidFill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239000" y="2133600"/>
            <a:ext cx="1363663" cy="503238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9144000" y="762000"/>
            <a:ext cx="147668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0" b="1" dirty="0">
                <a:solidFill>
                  <a:srgbClr val="00CC00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9296400" y="2209800"/>
            <a:ext cx="1439863" cy="457200"/>
          </a:xfrm>
          <a:prstGeom prst="rect">
            <a:avLst/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9829800" y="1905000"/>
            <a:ext cx="298511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0" b="1" dirty="0">
                <a:solidFill>
                  <a:srgbClr val="00CC00"/>
                </a:solidFill>
                <a:latin typeface=".VnAvant" pitchFamily="34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562600" y="1981200"/>
            <a:ext cx="24479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FF00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FF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09600" y="1905000"/>
            <a:ext cx="2985094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7" rIns="91431" bIns="45717">
            <a:spAutoFit/>
          </a:bodyPr>
          <a:lstStyle/>
          <a:p>
            <a:r>
              <a:rPr lang="en-US" sz="26000" b="1" dirty="0" smtClean="0">
                <a:solidFill>
                  <a:srgbClr val="00CC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00CC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308850" y="765175"/>
            <a:ext cx="1439863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6000" b="1" dirty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vi-VN" sz="36000" b="1" dirty="0">
              <a:solidFill>
                <a:srgbClr val="FF0000"/>
              </a:solidFill>
            </a:endParaRP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H="1">
            <a:off x="5333999" y="1676400"/>
            <a:ext cx="45719" cy="495300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438400" y="838200"/>
            <a:ext cx="1422400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 smtClean="0">
                <a:solidFill>
                  <a:srgbClr val="00CC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00CC00"/>
              </a:solidFill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239000" y="2133600"/>
            <a:ext cx="1363663" cy="503238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9144000" y="762000"/>
            <a:ext cx="147668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0" b="1" dirty="0">
                <a:solidFill>
                  <a:srgbClr val="00CC00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9296400" y="2209800"/>
            <a:ext cx="1439863" cy="457200"/>
          </a:xfrm>
          <a:prstGeom prst="rect">
            <a:avLst/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9829800" y="1905000"/>
            <a:ext cx="298511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0" b="1" dirty="0">
                <a:solidFill>
                  <a:srgbClr val="00CC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-2514600" y="1981200"/>
            <a:ext cx="298511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0" b="1" dirty="0" smtClean="0">
                <a:solidFill>
                  <a:srgbClr val="FF00FF"/>
                </a:solidFill>
                <a:latin typeface=".VnAvant" pitchFamily="34" charset="0"/>
              </a:rPr>
              <a:t>O</a:t>
            </a:r>
            <a:endParaRPr lang="en-US" sz="26000" b="1" dirty="0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-1066800" y="762000"/>
            <a:ext cx="1444626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100" b="1" dirty="0" smtClean="0">
                <a:solidFill>
                  <a:srgbClr val="FF00FF"/>
                </a:solidFill>
                <a:latin typeface=".VnAvant" pitchFamily="34" charset="0"/>
              </a:rPr>
              <a:t>I</a:t>
            </a:r>
            <a:endParaRPr lang="en-US" sz="35100" b="1" dirty="0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600200" y="152400"/>
            <a:ext cx="7162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err="1" smtClean="0">
                <a:latin typeface="Century Gothic" pitchFamily="34" charset="0"/>
              </a:rPr>
              <a:t>Giống</a:t>
            </a:r>
            <a:r>
              <a:rPr lang="en-US" sz="9600" b="1" dirty="0" smtClean="0">
                <a:latin typeface="Century Gothic" pitchFamily="34" charset="0"/>
              </a:rPr>
              <a:t> </a:t>
            </a:r>
            <a:r>
              <a:rPr lang="en-US" sz="9600" b="1" dirty="0" err="1" smtClean="0">
                <a:latin typeface="Century Gothic" pitchFamily="34" charset="0"/>
              </a:rPr>
              <a:t>nhau</a:t>
            </a:r>
            <a:endParaRPr lang="en-US" sz="9600" b="1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-0.47986 0.012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-0.00949 L 0.33195 -0.007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7407E-6 L 0.37934 -0.0004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-0.20573 0.000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7" grpId="0"/>
      <p:bldP spid="34829" grpId="0"/>
      <p:bldP spid="34830" grpId="0"/>
      <p:bldP spid="348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562600" y="1981200"/>
            <a:ext cx="24479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26000" b="1" dirty="0">
                <a:solidFill>
                  <a:srgbClr val="FF00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FF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09600" y="1905000"/>
            <a:ext cx="2985094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7" rIns="91431" bIns="45717">
            <a:spAutoFit/>
          </a:bodyPr>
          <a:lstStyle/>
          <a:p>
            <a:r>
              <a:rPr lang="en-US" sz="26000" b="1" dirty="0" smtClean="0">
                <a:solidFill>
                  <a:srgbClr val="00CC00"/>
                </a:solidFill>
                <a:latin typeface=".VnAvant" pitchFamily="34" charset="0"/>
              </a:rPr>
              <a:t>O</a:t>
            </a:r>
            <a:endParaRPr lang="vi-VN" sz="26000" b="1" dirty="0">
              <a:solidFill>
                <a:srgbClr val="00CC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391400" y="762000"/>
            <a:ext cx="1439863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6000" b="1" dirty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vi-VN" sz="36000" b="1" dirty="0">
              <a:solidFill>
                <a:srgbClr val="FF0000"/>
              </a:solidFill>
            </a:endParaRP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H="1">
            <a:off x="5333999" y="1676400"/>
            <a:ext cx="45719" cy="495300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438400" y="838200"/>
            <a:ext cx="1422400" cy="544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r>
              <a:rPr lang="en-US" sz="35100" b="1" dirty="0" smtClean="0">
                <a:solidFill>
                  <a:srgbClr val="00CC00"/>
                </a:solidFill>
                <a:latin typeface=".VnAvant" pitchFamily="34" charset="0"/>
              </a:rPr>
              <a:t>I</a:t>
            </a:r>
            <a:endParaRPr lang="vi-VN" sz="35100" b="1" dirty="0">
              <a:solidFill>
                <a:srgbClr val="00CC00"/>
              </a:solidFill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315200" y="2057400"/>
            <a:ext cx="1363663" cy="503238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9144000" y="2057400"/>
            <a:ext cx="1371600" cy="533400"/>
          </a:xfrm>
          <a:prstGeom prst="rect">
            <a:avLst/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543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err="1" smtClean="0">
                <a:latin typeface="Century Gothic" pitchFamily="34" charset="0"/>
              </a:rPr>
              <a:t>Khác</a:t>
            </a:r>
            <a:r>
              <a:rPr lang="en-US" sz="9600" b="1" dirty="0" smtClean="0">
                <a:latin typeface="Century Gothic" pitchFamily="34" charset="0"/>
              </a:rPr>
              <a:t> </a:t>
            </a:r>
            <a:r>
              <a:rPr lang="en-US" sz="9600" b="1" dirty="0" err="1" smtClean="0">
                <a:latin typeface="Century Gothic" pitchFamily="34" charset="0"/>
              </a:rPr>
              <a:t>nhau</a:t>
            </a:r>
            <a:endParaRPr lang="en-US" sz="9600" b="1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19167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hanh Phat\Desktop\de trăng.jpg"/>
          <p:cNvPicPr>
            <a:picLocks noChangeAspect="1" noChangeArrowheads="1"/>
          </p:cNvPicPr>
          <p:nvPr/>
        </p:nvPicPr>
        <p:blipFill rotWithShape="1">
          <a:blip r:embed="rId2"/>
          <a:srcRect b="12143"/>
          <a:stretch/>
        </p:blipFill>
        <p:spPr bwMode="auto">
          <a:xfrm>
            <a:off x="0" y="0"/>
            <a:ext cx="9144000" cy="4820194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228600" y="5029200"/>
            <a:ext cx="9525000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entury Gothic" pitchFamily="34" charset="0"/>
                <a:ea typeface="+mn-ea"/>
                <a:cs typeface="Times New Roman" pitchFamily="18" charset="0"/>
              </a:rPr>
              <a:t>dê</a:t>
            </a:r>
            <a:r>
              <a:rPr kumimoji="0" lang="en-US" sz="9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entury Gothic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en-US" sz="9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Avant" pitchFamily="34" charset="0"/>
                <a:ea typeface="+mn-ea"/>
                <a:cs typeface="Times New Roman" pitchFamily="18" charset="0"/>
              </a:rPr>
              <a:t>đen</a:t>
            </a:r>
            <a:endParaRPr kumimoji="0" lang="en-US" sz="96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0" y="762000"/>
            <a:ext cx="3024188" cy="453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7" rIns="91431" bIns="45717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900" b="1" dirty="0">
                <a:solidFill>
                  <a:srgbClr val="FF00FF"/>
                </a:solidFill>
                <a:latin typeface=".VnAvant" pitchFamily="34" charset="0"/>
                <a:cs typeface="Times New Roman" pitchFamily="18" charset="0"/>
              </a:rPr>
              <a:t>b</a:t>
            </a:r>
            <a:endParaRPr lang="vi-VN" sz="289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590800" y="838200"/>
            <a:ext cx="3313113" cy="4649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9434" tIns="69718" rIns="139434" bIns="69718">
            <a:spAutoFit/>
          </a:bodyPr>
          <a:lstStyle/>
          <a:p>
            <a:pPr algn="ctr" defTabSz="1392238">
              <a:spcBef>
                <a:spcPct val="50000"/>
              </a:spcBef>
            </a:pPr>
            <a:r>
              <a:rPr lang="en-US" sz="29300" b="1" dirty="0">
                <a:solidFill>
                  <a:srgbClr val="FF5050"/>
                </a:solidFill>
                <a:latin typeface=".VnAvant" pitchFamily="34" charset="0"/>
              </a:rPr>
              <a:t>d</a:t>
            </a:r>
          </a:p>
        </p:txBody>
      </p:sp>
      <p:sp>
        <p:nvSpPr>
          <p:cNvPr id="9" name="Rectangle 8"/>
          <p:cNvSpPr/>
          <p:nvPr/>
        </p:nvSpPr>
        <p:spPr>
          <a:xfrm>
            <a:off x="5791200" y="914400"/>
            <a:ext cx="2664512" cy="46012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9300" b="1" dirty="0" smtClean="0">
                <a:solidFill>
                  <a:srgbClr val="1F0BB5"/>
                </a:solidFill>
                <a:latin typeface=".VnAvant" pitchFamily="34" charset="0"/>
              </a:rPr>
              <a:t>®</a:t>
            </a:r>
            <a:endParaRPr lang="en-US" sz="29300" b="1" dirty="0">
              <a:solidFill>
                <a:srgbClr val="1F0BB5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49161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230777" y="2514600"/>
            <a:ext cx="8610600" cy="2592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4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Chân thành cảm ơn các cô giáo </a:t>
            </a:r>
          </a:p>
          <a:p>
            <a:pPr algn="ctr"/>
            <a:r>
              <a:rPr lang="vi-VN" sz="54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con chăm ngoan học giỏi</a:t>
            </a:r>
            <a:endParaRPr lang="en-US" sz="5400" b="1" kern="10" dirty="0">
              <a:ln w="19050">
                <a:solidFill>
                  <a:srgbClr val="FF00FF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0000FF"/>
                </a:solidFill>
                <a:latin typeface="Century Gothic" pitchFamily="34" charset="0"/>
                <a:cs typeface="Times New Roman" pitchFamily="18" charset="0"/>
              </a:rPr>
              <a:t>d</a:t>
            </a:r>
            <a:endParaRPr lang="en-US" sz="10400" b="1" dirty="0">
              <a:solidFill>
                <a:srgbClr val="FF0066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620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FF0000"/>
                </a:solidFill>
                <a:latin typeface="Century Gothic" pitchFamily="34" charset="0"/>
                <a:cs typeface="Times New Roman" pitchFamily="18" charset="0"/>
              </a:rPr>
              <a:t>ê</a:t>
            </a:r>
            <a:endParaRPr lang="en-US" sz="104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3528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0070C0"/>
                </a:solidFill>
                <a:latin typeface=".VnAvant" pitchFamily="34" charset="0"/>
                <a:cs typeface="Times New Roman" pitchFamily="18" charset="0"/>
              </a:rPr>
              <a:t>n</a:t>
            </a:r>
            <a:endParaRPr lang="en-US" sz="10400" b="1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267200" y="3048000"/>
            <a:ext cx="8382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0000FF"/>
                </a:solidFill>
                <a:latin typeface=".VnAvant" pitchFamily="34" charset="0"/>
                <a:cs typeface="Times New Roman" pitchFamily="18" charset="0"/>
              </a:rPr>
              <a:t>g</a:t>
            </a:r>
            <a:endParaRPr lang="en-US" sz="10400" b="1" dirty="0">
              <a:solidFill>
                <a:srgbClr val="FF0066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1054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ọ</a:t>
            </a:r>
            <a:endParaRPr lang="en-US" sz="104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58674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err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i</a:t>
            </a:r>
            <a:endParaRPr lang="en-US" sz="104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781800" y="3048000"/>
            <a:ext cx="8382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0000FF"/>
                </a:solidFill>
                <a:latin typeface=".VnAvant" pitchFamily="34" charset="0"/>
                <a:cs typeface="Times New Roman" pitchFamily="18" charset="0"/>
              </a:rPr>
              <a:t>b</a:t>
            </a:r>
            <a:endParaRPr lang="en-US" sz="10400" b="1" dirty="0">
              <a:solidFill>
                <a:srgbClr val="FF0066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76200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FF0000"/>
                </a:solidFill>
                <a:latin typeface="Century Gothic" pitchFamily="34" charset="0"/>
                <a:cs typeface="Times New Roman" pitchFamily="18" charset="0"/>
              </a:rPr>
              <a:t>a</a:t>
            </a:r>
            <a:endParaRPr lang="en-US" sz="104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83820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0070C0"/>
                </a:solidFill>
                <a:latin typeface=".VnAvant" pitchFamily="34" charset="0"/>
                <a:cs typeface="Times New Roman" pitchFamily="18" charset="0"/>
              </a:rPr>
              <a:t>n</a:t>
            </a:r>
            <a:endParaRPr lang="en-US" sz="10400" b="1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18288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0000FF"/>
                </a:solidFill>
                <a:latin typeface=".VnAvant" pitchFamily="34" charset="0"/>
                <a:cs typeface="Times New Roman" pitchFamily="18" charset="0"/>
              </a:rPr>
              <a:t>đ</a:t>
            </a:r>
            <a:endParaRPr lang="en-US" sz="10400" b="1" dirty="0">
              <a:solidFill>
                <a:srgbClr val="FF0066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590800" y="3048000"/>
            <a:ext cx="762000" cy="2133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400" b="1" dirty="0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e</a:t>
            </a:r>
            <a:endParaRPr lang="en-US" sz="104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7696200" y="3505200"/>
            <a:ext cx="4572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 dirty="0">
                <a:solidFill>
                  <a:srgbClr val="1F0BB5"/>
                </a:solidFill>
                <a:latin typeface=".VnAvant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022E-16 L 0.125 -0.3888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022E-16 L 0.09166 -0.3666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-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667000" y="-228600"/>
            <a:ext cx="35052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5400" b="1" dirty="0">
                <a:solidFill>
                  <a:srgbClr val="FF3300"/>
                </a:solidFill>
                <a:latin typeface=".VnAvant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52600" y="2667000"/>
            <a:ext cx="5578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209800" y="-152400"/>
            <a:ext cx="1905000" cy="760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9300" b="1">
                <a:solidFill>
                  <a:srgbClr val="6600CC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362200" y="-228600"/>
            <a:ext cx="4192588" cy="760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9300" b="1" dirty="0">
                <a:solidFill>
                  <a:srgbClr val="6600CC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smtClean="0">
                <a:latin typeface=".VnAvant" pitchFamily="34" charset="0"/>
                <a:cs typeface="Times New Roman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 tmFilter="0,0; .5, 1; 1, 1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533400" y="2209800"/>
            <a:ext cx="20574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Avo"/>
              </a:rPr>
              <a:t>B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276600" y="1295400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b</a:t>
            </a:r>
          </a:p>
        </p:txBody>
      </p:sp>
      <p:pic>
        <p:nvPicPr>
          <p:cNvPr id="9" name="Picture 5" descr="IMG0807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1219200"/>
            <a:ext cx="2667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/>
          <p:cNvSpPr txBox="1">
            <a:spLocks noChangeArrowheads="1"/>
          </p:cNvSpPr>
          <p:nvPr/>
        </p:nvSpPr>
        <p:spPr bwMode="auto">
          <a:xfrm>
            <a:off x="2971800" y="304800"/>
            <a:ext cx="32004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2000" b="1" dirty="0">
                <a:solidFill>
                  <a:srgbClr val="FF3300"/>
                </a:solidFill>
                <a:latin typeface=".VnAvant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667000" y="117693"/>
            <a:ext cx="2540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3200" b="1" dirty="0">
                <a:solidFill>
                  <a:srgbClr val="1F0BB5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105400" y="304800"/>
            <a:ext cx="1143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3200" b="1" dirty="0">
                <a:solidFill>
                  <a:srgbClr val="1F0BB5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WordArt 8"/>
          <p:cNvSpPr>
            <a:spLocks noChangeArrowheads="1" noChangeShapeType="1" noTextEdit="1"/>
          </p:cNvSpPr>
          <p:nvPr/>
        </p:nvSpPr>
        <p:spPr bwMode="auto">
          <a:xfrm>
            <a:off x="381000" y="2209800"/>
            <a:ext cx="22098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VNI-Avo"/>
              </a:rPr>
              <a:t>D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895600" y="1143000"/>
            <a:ext cx="32766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7030A0"/>
                </a:solidFill>
                <a:latin typeface=".VnAvant" pitchFamily="34" charset="0"/>
              </a:rPr>
              <a:t>d</a:t>
            </a:r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1676400"/>
            <a:ext cx="25908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176</Words>
  <Application>Microsoft Office PowerPoint</Application>
  <PresentationFormat>On-screen Show (4:3)</PresentationFormat>
  <Paragraphs>96</Paragraphs>
  <Slides>21</Slides>
  <Notes>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Phat</dc:creator>
  <cp:lastModifiedBy>Nguyen </cp:lastModifiedBy>
  <cp:revision>59</cp:revision>
  <dcterms:created xsi:type="dcterms:W3CDTF">2017-12-08T14:28:46Z</dcterms:created>
  <dcterms:modified xsi:type="dcterms:W3CDTF">2020-12-30T09:51:50Z</dcterms:modified>
</cp:coreProperties>
</file>