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activeX/activeX1.xml" ContentType="application/vnd.ms-office.activeX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1.jpeg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0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19.png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1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0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9.xml"/><Relationship Id="rId7" Type="http://schemas.openxmlformats.org/officeDocument/2006/relationships/image" Target="../media/image22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6.jpeg"/><Relationship Id="rId5" Type="http://schemas.openxmlformats.org/officeDocument/2006/relationships/tags" Target="../tags/tag176.xml"/><Relationship Id="rId10" Type="http://schemas.openxmlformats.org/officeDocument/2006/relationships/image" Target="../media/image25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Relationship Id="rId5" Type="http://schemas.openxmlformats.org/officeDocument/2006/relationships/control" Target="../activeX/activeX1.xml"/><Relationship Id="rId10" Type="http://schemas.openxmlformats.org/officeDocument/2006/relationships/image" Target="../media/image29.wmf"/><Relationship Id="rId4" Type="http://schemas.openxmlformats.org/officeDocument/2006/relationships/tags" Target="../tags/tag182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31.emf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9.jp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30.emf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4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image" Target="../media/image22.jpeg"/><Relationship Id="rId8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5.jpeg"/><Relationship Id="rId5" Type="http://schemas.openxmlformats.org/officeDocument/2006/relationships/tags" Target="../tags/tag218.xml"/><Relationship Id="rId10" Type="http://schemas.openxmlformats.org/officeDocument/2006/relationships/image" Target="../media/image4.jpeg"/><Relationship Id="rId4" Type="http://schemas.openxmlformats.org/officeDocument/2006/relationships/tags" Target="../tags/tag217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39.jpg"/><Relationship Id="rId5" Type="http://schemas.openxmlformats.org/officeDocument/2006/relationships/tags" Target="../tags/tag224.xml"/><Relationship Id="rId10" Type="http://schemas.openxmlformats.org/officeDocument/2006/relationships/image" Target="../media/image38.jpg"/><Relationship Id="rId4" Type="http://schemas.openxmlformats.org/officeDocument/2006/relationships/tags" Target="../tags/tag223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43.jpeg"/><Relationship Id="rId5" Type="http://schemas.openxmlformats.org/officeDocument/2006/relationships/tags" Target="../tags/tag230.xml"/><Relationship Id="rId10" Type="http://schemas.openxmlformats.org/officeDocument/2006/relationships/image" Target="../media/image42.jpeg"/><Relationship Id="rId4" Type="http://schemas.openxmlformats.org/officeDocument/2006/relationships/tags" Target="../tags/tag229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image" Target="../media/image9.jpg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image" Target="../media/image4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7.jpe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41.jpeg"/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20" Type="http://schemas.openxmlformats.org/officeDocument/2006/relationships/tags" Target="../tags/tag251.xml"/><Relationship Id="rId4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7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41.jpeg"/><Relationship Id="rId2" Type="http://schemas.openxmlformats.org/officeDocument/2006/relationships/tags" Target="../tags/tag273.xml"/><Relationship Id="rId16" Type="http://schemas.openxmlformats.org/officeDocument/2006/relationships/image" Target="../media/image9.jp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1.xml"/><Relationship Id="rId19" Type="http://schemas.openxmlformats.org/officeDocument/2006/relationships/image" Target="../media/image4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2.xml"/><Relationship Id="rId7" Type="http://schemas.openxmlformats.org/officeDocument/2006/relationships/image" Target="../media/image49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image" Target="../media/image53.emf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52.emf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tags" Target="../tags/tag33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9.jpg"/><Relationship Id="rId8" Type="http://schemas.openxmlformats.org/officeDocument/2006/relationships/tags" Target="../tags/tag311.xml"/><Relationship Id="rId3" Type="http://schemas.openxmlformats.org/officeDocument/2006/relationships/tags" Target="../tags/tag3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2.xml"/><Relationship Id="rId12" Type="http://schemas.openxmlformats.org/officeDocument/2006/relationships/image" Target="../media/image56.jpe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1.xml"/><Relationship Id="rId11" Type="http://schemas.openxmlformats.org/officeDocument/2006/relationships/image" Target="../media/image55.jpeg"/><Relationship Id="rId5" Type="http://schemas.openxmlformats.org/officeDocument/2006/relationships/tags" Target="../tags/tag340.xml"/><Relationship Id="rId10" Type="http://schemas.openxmlformats.org/officeDocument/2006/relationships/image" Target="../media/image54.png"/><Relationship Id="rId4" Type="http://schemas.openxmlformats.org/officeDocument/2006/relationships/tags" Target="../tags/tag339.xml"/><Relationship Id="rId9" Type="http://schemas.openxmlformats.org/officeDocument/2006/relationships/image" Target="../media/image9.jp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8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9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89648" y="1484784"/>
            <a:ext cx="822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giảng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ĐIỀU KÌ DIỆU CỦA NƯỚC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err="1" smtClean="0">
                <a:solidFill>
                  <a:srgbClr val="0070C0"/>
                </a:solidFill>
              </a:rPr>
              <a:t>Khám</a:t>
            </a:r>
            <a:r>
              <a:rPr lang="en-US" sz="3600" b="1" smtClean="0">
                <a:solidFill>
                  <a:srgbClr val="0070C0"/>
                </a:solidFill>
              </a:rPr>
              <a:t> phá </a:t>
            </a:r>
            <a:r>
              <a:rPr lang="en-US" sz="3600" b="1" err="1" smtClean="0">
                <a:solidFill>
                  <a:srgbClr val="0070C0"/>
                </a:solidFill>
              </a:rPr>
              <a:t>khoa</a:t>
            </a:r>
            <a:r>
              <a:rPr lang="en-US" sz="3600" b="1" smtClean="0">
                <a:solidFill>
                  <a:srgbClr val="0070C0"/>
                </a:solidFill>
              </a:rPr>
              <a:t> học 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</a:rPr>
              <a:t>Lớp: </a:t>
            </a:r>
            <a:r>
              <a:rPr lang="en-US" sz="3600" b="1" dirty="0" smtClean="0">
                <a:solidFill>
                  <a:srgbClr val="0070C0"/>
                </a:solidFill>
              </a:rPr>
              <a:t>5 - 6 </a:t>
            </a:r>
            <a:r>
              <a:rPr lang="en-US" sz="3600" b="1" dirty="0" err="1" smtClean="0">
                <a:solidFill>
                  <a:srgbClr val="0070C0"/>
                </a:solidFill>
              </a:rPr>
              <a:t>tuổi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6" name="ShockwaveFlash1" r:id="rId5" imgW="7526160" imgH="4680000"/>
        </mc:Choice>
        <mc:Fallback>
          <p:control name="ShockwaveFlash1" r:id="rId5" imgW="7526160" imgH="4680000">
            <p:pic>
              <p:nvPicPr>
                <p:cNvPr id="0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526337" cy="4679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1142</Words>
  <Application>Microsoft Office PowerPoint</Application>
  <PresentationFormat>On-screen Show (4:3)</PresentationFormat>
  <Paragraphs>176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Nguyen </cp:lastModifiedBy>
  <cp:revision>385</cp:revision>
  <dcterms:created xsi:type="dcterms:W3CDTF">2008-09-15T14:04:11Z</dcterms:created>
  <dcterms:modified xsi:type="dcterms:W3CDTF">2021-04-27T08:22:16Z</dcterms:modified>
</cp:coreProperties>
</file>