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</p:sldMasterIdLst>
  <p:sldIdLst>
    <p:sldId id="257" r:id="rId12"/>
    <p:sldId id="258" r:id="rId13"/>
    <p:sldId id="259" r:id="rId14"/>
    <p:sldId id="260" r:id="rId15"/>
    <p:sldId id="261" r:id="rId16"/>
    <p:sldId id="266" r:id="rId17"/>
    <p:sldId id="267" r:id="rId18"/>
    <p:sldId id="262" r:id="rId19"/>
    <p:sldId id="263" r:id="rId20"/>
    <p:sldId id="265" r:id="rId21"/>
    <p:sldId id="270" r:id="rId22"/>
    <p:sldId id="268" r:id="rId23"/>
    <p:sldId id="269" r:id="rId24"/>
    <p:sldId id="264" r:id="rId25"/>
    <p:sldId id="271" r:id="rId26"/>
    <p:sldId id="272" r:id="rId27"/>
    <p:sldId id="27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CD698CCD-150C-4AEE-8E12-5553E4D2F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6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82642627-3CD5-4FDE-991C-78A64CA59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381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D3E39-77DB-4036-9563-3E167DDCC9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205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53BC5-1977-4923-819E-2CB31D7AB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297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4806D-94DA-4656-981A-9450A1334E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270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9CD7-00EE-4ADF-9421-E311FC9B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9667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38FF1-3B50-4DA4-A609-CC33AE38FD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9123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E721D-D746-4774-95D6-07D16B7A97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826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7BE6-4438-418F-A233-029FA5BD3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40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A3063-2FB0-4300-A59D-E75AF1700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713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BBD88-1E58-47C5-B054-073294F9BB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575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12BFE-D94F-4459-A9F3-095CCBDC9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06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DAF7A486-8506-4E48-9F89-5B10BC1E6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210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5E894-E403-4A73-B970-2C942DEEE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33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D3E39-77DB-4036-9563-3E167DDCC9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382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53BC5-1977-4923-819E-2CB31D7AB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084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4806D-94DA-4656-981A-9450A1334E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875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9CD7-00EE-4ADF-9421-E311FC9B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142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38FF1-3B50-4DA4-A609-CC33AE38FD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501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E721D-D746-4774-95D6-07D16B7A97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145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7BE6-4438-418F-A233-029FA5BD3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24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A3063-2FB0-4300-A59D-E75AF1700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067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BBD88-1E58-47C5-B054-073294F9BB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45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D3E39-77DB-4036-9563-3E167DDCC9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02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12BFE-D94F-4459-A9F3-095CCBDC9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0265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5E894-E403-4A73-B970-2C942DEEE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4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53BC5-1977-4923-819E-2CB31D7AB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75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4806D-94DA-4656-981A-9450A1334E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71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9CD7-00EE-4ADF-9421-E311FC9B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37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38FF1-3B50-4DA4-A609-CC33AE38FD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20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E721D-D746-4774-95D6-07D16B7A97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99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7BE6-4438-418F-A233-029FA5BD3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90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A3063-2FB0-4300-A59D-E75AF1700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84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01661222-C033-421C-882C-440DAAC89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81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BBD88-1E58-47C5-B054-073294F9BB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6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12BFE-D94F-4459-A9F3-095CCBDC9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07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5E894-E403-4A73-B970-2C942DEEE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970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D3E39-77DB-4036-9563-3E167DDCC9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28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53BC5-1977-4923-819E-2CB31D7AB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06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4806D-94DA-4656-981A-9450A1334E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38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9CD7-00EE-4ADF-9421-E311FC9B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158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38FF1-3B50-4DA4-A609-CC33AE38FD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46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E721D-D746-4774-95D6-07D16B7A97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48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7BE6-4438-418F-A233-029FA5BD3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6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1B65411A-7D97-4BC0-A257-66CF22F6A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47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A3063-2FB0-4300-A59D-E75AF1700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41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BBD88-1E58-47C5-B054-073294F9BB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6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12BFE-D94F-4459-A9F3-095CCBDC9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10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5E894-E403-4A73-B970-2C942DEEE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878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D3E39-77DB-4036-9563-3E167DDCC9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00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53BC5-1977-4923-819E-2CB31D7AB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59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4806D-94DA-4656-981A-9450A1334E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61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9CD7-00EE-4ADF-9421-E311FC9B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952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38FF1-3B50-4DA4-A609-CC33AE38FD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13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E721D-D746-4774-95D6-07D16B7A97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13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67A81973-E5DD-4E1B-86D9-A0CC58FDC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40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7BE6-4438-418F-A233-029FA5BD3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988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A3063-2FB0-4300-A59D-E75AF1700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49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BBD88-1E58-47C5-B054-073294F9BB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75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12BFE-D94F-4459-A9F3-095CCBDC9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13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5E894-E403-4A73-B970-2C942DEEE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310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D3E39-77DB-4036-9563-3E167DDCC9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082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53BC5-1977-4923-819E-2CB31D7AB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20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4806D-94DA-4656-981A-9450A1334E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787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9CD7-00EE-4ADF-9421-E311FC9B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42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38FF1-3B50-4DA4-A609-CC33AE38FD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1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2B321B94-D44E-4A90-BE23-CD5B0CCDC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1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E721D-D746-4774-95D6-07D16B7A97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7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7BE6-4438-418F-A233-029FA5BD3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032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A3063-2FB0-4300-A59D-E75AF1700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79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BBD88-1E58-47C5-B054-073294F9BB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124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12BFE-D94F-4459-A9F3-095CCBDC9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2000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5E894-E403-4A73-B970-2C942DEEE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408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D3E39-77DB-4036-9563-3E167DDCC9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377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53BC5-1977-4923-819E-2CB31D7AB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645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4806D-94DA-4656-981A-9450A1334E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294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9CD7-00EE-4ADF-9421-E311FC9B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8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A32F60C7-602B-4B96-8F2E-21BBD08C2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859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38FF1-3B50-4DA4-A609-CC33AE38FD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10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E721D-D746-4774-95D6-07D16B7A97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619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7BE6-4438-418F-A233-029FA5BD3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479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A3063-2FB0-4300-A59D-E75AF1700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970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BBD88-1E58-47C5-B054-073294F9BB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715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12BFE-D94F-4459-A9F3-095CCBDC9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688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5E894-E403-4A73-B970-2C942DEEE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899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D3E39-77DB-4036-9563-3E167DDCC9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975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53BC5-1977-4923-819E-2CB31D7AB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978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4806D-94DA-4656-981A-9450A1334E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7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BBD978E8-CEAA-428B-9246-F289291AB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54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9CD7-00EE-4ADF-9421-E311FC9B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480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38FF1-3B50-4DA4-A609-CC33AE38FD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3656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E721D-D746-4774-95D6-07D16B7A97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454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7BE6-4438-418F-A233-029FA5BD3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354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A3063-2FB0-4300-A59D-E75AF1700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474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BBD88-1E58-47C5-B054-073294F9BB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459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12BFE-D94F-4459-A9F3-095CCBDC9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025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5E894-E403-4A73-B970-2C942DEEE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983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D3E39-77DB-4036-9563-3E167DDCC9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087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53BC5-1977-4923-819E-2CB31D7AB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8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EBE4A778-2FE8-416B-AA62-0ECF12126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387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4806D-94DA-4656-981A-9450A1334E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904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9CD7-00EE-4ADF-9421-E311FC9B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57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38FF1-3B50-4DA4-A609-CC33AE38FD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620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E721D-D746-4774-95D6-07D16B7A97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085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7BE6-4438-418F-A233-029FA5BD3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397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A3063-2FB0-4300-A59D-E75AF1700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39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BBD88-1E58-47C5-B054-073294F9BB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250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12BFE-D94F-4459-A9F3-095CCBDC9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603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5E894-E403-4A73-B970-2C942DEEE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608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D3E39-77DB-4036-9563-3E167DDCC9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2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3AF6316B-BE98-4B34-9E3D-9EA8B2D80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427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53BC5-1977-4923-819E-2CB31D7AB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048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4806D-94DA-4656-981A-9450A1334E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876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9CD7-00EE-4ADF-9421-E311FC9B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231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38FF1-3B50-4DA4-A609-CC33AE38FD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750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E721D-D746-4774-95D6-07D16B7A97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476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7BE6-4438-418F-A233-029FA5BD3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659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A3063-2FB0-4300-A59D-E75AF1700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965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BBD88-1E58-47C5-B054-073294F9BB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3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12BFE-D94F-4459-A9F3-095CCBDC9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119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5E894-E403-4A73-B970-2C942DEEE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18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4CCB03-1382-46A1-BEA3-5C7A15BB94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1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109EA-4066-4E74-B2C9-8489E642B61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7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109EA-4066-4E74-B2C9-8489E642B61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1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109EA-4066-4E74-B2C9-8489E642B61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7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109EA-4066-4E74-B2C9-8489E642B61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1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109EA-4066-4E74-B2C9-8489E642B61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6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109EA-4066-4E74-B2C9-8489E642B61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7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109EA-4066-4E74-B2C9-8489E642B61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109EA-4066-4E74-B2C9-8489E642B61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2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109EA-4066-4E74-B2C9-8489E642B61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7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109EA-4066-4E74-B2C9-8489E642B61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7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1. KHOTHƯ VIỆN GIÁO ÁN- GIÁO ÁN ĐIỆN TỬ\3. ẢNH\3. anh nen\5ade10c6fbfeee3a3c0d6dcae2531f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463" y="-12700"/>
            <a:ext cx="9525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295400" y="217488"/>
            <a:ext cx="65532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FF"/>
                </a:solidFill>
                <a:latin typeface=".VnTimeH" pitchFamily="34" charset="0"/>
                <a:cs typeface="Arial" pitchFamily="34" charset="0"/>
              </a:rPr>
              <a:t>Bé gi¸o dôc vµ ®µo t¹o quËn Long Biªn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FF"/>
                </a:solidFill>
                <a:latin typeface=".VnTimeH" pitchFamily="34" charset="0"/>
                <a:cs typeface="Arial" pitchFamily="34" charset="0"/>
              </a:rPr>
              <a:t>TR¦êNG mÇm non Phóc Đång</a:t>
            </a:r>
          </a:p>
        </p:txBody>
      </p:sp>
      <p:sp>
        <p:nvSpPr>
          <p:cNvPr id="26628" name="Rectangle 8"/>
          <p:cNvSpPr>
            <a:spLocks noChangeArrowheads="1"/>
          </p:cNvSpPr>
          <p:nvPr/>
        </p:nvSpPr>
        <p:spPr bwMode="auto">
          <a:xfrm>
            <a:off x="3621088" y="6353175"/>
            <a:ext cx="2435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C1C1D"/>
                </a:solidFill>
                <a:latin typeface=".VnTimeH" pitchFamily="34" charset="0"/>
                <a:cs typeface="Arial" pitchFamily="34" charset="0"/>
              </a:rPr>
              <a:t>N</a:t>
            </a:r>
            <a:r>
              <a:rPr lang="en-US" b="1" smtClean="0">
                <a:solidFill>
                  <a:srgbClr val="0C1C1D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b="1" smtClean="0">
                <a:solidFill>
                  <a:srgbClr val="0C1C1D"/>
                </a:solidFill>
                <a:latin typeface=".VnTimeH" pitchFamily="34" charset="0"/>
                <a:cs typeface="Arial" pitchFamily="34" charset="0"/>
              </a:rPr>
              <a:t>m hoc 2020- 2021</a:t>
            </a:r>
          </a:p>
        </p:txBody>
      </p:sp>
      <p:sp>
        <p:nvSpPr>
          <p:cNvPr id="26629" name="Rectangle 10"/>
          <p:cNvSpPr>
            <a:spLocks noChangeArrowheads="1"/>
          </p:cNvSpPr>
          <p:nvPr/>
        </p:nvSpPr>
        <p:spPr bwMode="auto">
          <a:xfrm>
            <a:off x="1258888" y="3581400"/>
            <a:ext cx="6400800" cy="110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500" b="1" dirty="0" smtClean="0">
                <a:solidFill>
                  <a:srgbClr val="0C1C1D"/>
                </a:solidFill>
                <a:latin typeface="Times New Roman" pitchFamily="18" charset="0"/>
                <a:cs typeface="Arial" pitchFamily="34" charset="0"/>
              </a:rPr>
              <a:t>ĐỀ TÀI: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HOA ĐẸP MÙA XUÂN</a:t>
            </a:r>
            <a:endParaRPr lang="en-US" sz="2500" b="1" dirty="0" smtClean="0">
              <a:solidFill>
                <a:srgbClr val="0C1C1D"/>
              </a:solidFill>
              <a:latin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500" b="1" dirty="0" smtClean="0">
              <a:solidFill>
                <a:srgbClr val="0C1C1D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2851150" y="4508500"/>
            <a:ext cx="42370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Gi¸o</a:t>
            </a:r>
            <a:r>
              <a:rPr lang="en-US" sz="2400" dirty="0" smtClean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viªn</a:t>
            </a:r>
            <a:r>
              <a:rPr lang="en-US" sz="2400" dirty="0" smtClean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NguyÔn</a:t>
            </a:r>
            <a:r>
              <a:rPr lang="en-US" sz="2400" dirty="0" smtClean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BÝch</a:t>
            </a:r>
            <a:r>
              <a:rPr lang="en-US" sz="2400" dirty="0" smtClean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Ngäc</a:t>
            </a:r>
            <a:endParaRPr lang="en-US" sz="2400" dirty="0" smtClean="0">
              <a:solidFill>
                <a:srgbClr val="000000"/>
              </a:solidFill>
              <a:latin typeface=".VnAristote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                </a:t>
            </a:r>
            <a:r>
              <a:rPr lang="en-US" sz="2400" dirty="0" err="1" smtClean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NguyÔn</a:t>
            </a:r>
            <a:r>
              <a:rPr lang="en-US" sz="2400" dirty="0" smtClean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ThÞ</a:t>
            </a:r>
            <a:r>
              <a:rPr lang="en-US" sz="2400" dirty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TuyÕt</a:t>
            </a:r>
            <a:r>
              <a:rPr lang="en-US" sz="2400" dirty="0">
                <a:solidFill>
                  <a:srgbClr val="000000"/>
                </a:solidFill>
                <a:latin typeface=".VnAristote" pitchFamily="34" charset="0"/>
                <a:cs typeface="Arial" pitchFamily="34" charset="0"/>
              </a:rPr>
              <a:t> Mai</a:t>
            </a:r>
            <a:endParaRPr lang="en-US" sz="2400" dirty="0" smtClean="0">
              <a:solidFill>
                <a:srgbClr val="000000"/>
              </a:solidFill>
              <a:latin typeface=".VnAristote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54186"/>
            <a:ext cx="9144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HOẠT ĐỘNG</a:t>
            </a:r>
          </a:p>
          <a:p>
            <a:pPr algn="ctr">
              <a:defRPr/>
            </a:pPr>
            <a:r>
              <a:rPr lang="en-US" sz="44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 </a:t>
            </a:r>
            <a:r>
              <a:rPr lang="en-US" sz="4400" b="1" kern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KHOA HỌC</a:t>
            </a:r>
            <a:endParaRPr lang="en-US" sz="44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19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Kết quả hình ảnh cho hoa l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195" name="AutoShape 4" descr="Kết quả hình ảnh cho hoa ly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196" name="AutoShape 6" descr="Kết quả hình ảnh cho hoa ly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197" name="AutoShape 8" descr="Kết quả hình ảnh cho hoa ly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198" name="AutoShape 10" descr="https://encrypted-tbn2.gstatic.com/images?q=tbn:ANd9GcTNf1j30kM9_WOnbvEm35lAR1Ghu0RIz9aD3Ix3ySGZJK9oYg1ENwFLWTU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428625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0"/>
            <a:ext cx="4857750" cy="329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6125"/>
            <a:ext cx="428625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286125"/>
            <a:ext cx="485775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13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1800" y="1371600"/>
            <a:ext cx="2362200" cy="3124200"/>
          </a:xfr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3434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3810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724400"/>
            <a:ext cx="243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38800"/>
            <a:ext cx="4038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228600" y="228600"/>
            <a:ext cx="86868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 lợi: Hoa làm </a:t>
            </a:r>
            <a:r>
              <a:rPr lang="vi-VN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cảnh quan; làm trà;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n</a:t>
            </a:r>
            <a:r>
              <a:rPr lang="vi-VN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hoa; làm thuốc</a:t>
            </a:r>
          </a:p>
        </p:txBody>
      </p:sp>
      <p:pic>
        <p:nvPicPr>
          <p:cNvPr id="8202" name="Picture 5" descr="Dalat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4038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73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20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244" name="Picture 2" descr="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3600" y="2286000"/>
            <a:ext cx="48006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290326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5257800" y="5791200"/>
            <a:ext cx="38862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Hoa sen</a:t>
            </a:r>
          </a:p>
        </p:txBody>
      </p:sp>
    </p:spTree>
    <p:extLst>
      <p:ext uri="{BB962C8B-B14F-4D97-AF65-F5344CB8AC3E}">
        <p14:creationId xmlns:p14="http://schemas.microsoft.com/office/powerpoint/2010/main" val="53619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hinh-anh-hoa-phuong-no_105012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466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80" name="Picture 2" descr="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None/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</a:t>
            </a: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Trß ch¬i 2: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Đố biết hoa gì?</a:t>
            </a:r>
            <a:endParaRPr lang="en-US" sz="5400">
              <a:solidFill>
                <a:srgbClr val="F82A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2286000"/>
            <a:ext cx="64008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nói </a:t>
            </a:r>
            <a:r>
              <a:rPr lang="vi-VN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iểm của hoa, hay </a:t>
            </a:r>
            <a:r>
              <a:rPr lang="vi-VN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câu </a:t>
            </a:r>
            <a:r>
              <a:rPr lang="vi-VN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trẻ </a:t>
            </a:r>
            <a:r>
              <a:rPr lang="vi-VN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oán tên hoa và lấy gi</a:t>
            </a:r>
            <a:r>
              <a:rPr lang="vi-VN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lên</a:t>
            </a:r>
          </a:p>
        </p:txBody>
      </p:sp>
    </p:spTree>
    <p:extLst>
      <p:ext uri="{BB962C8B-B14F-4D97-AF65-F5344CB8AC3E}">
        <p14:creationId xmlns:p14="http://schemas.microsoft.com/office/powerpoint/2010/main" val="217269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k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1371600"/>
            <a:ext cx="91440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None/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</a:t>
            </a: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Trß ch¬i 3 :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None/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T¹o nhãm hoa</a:t>
            </a:r>
            <a:endParaRPr lang="en-US" sz="5400" b="1">
              <a:solidFill>
                <a:srgbClr val="F82A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pic>
        <p:nvPicPr>
          <p:cNvPr id="25604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52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38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86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1. KHOTHƯ VIỆN GIÁO ÁN- GIÁO ÁN ĐIỆN TỬ\3. ẢNH\3. anh nen\Hinh-nen-powerpoint-cuc-dep-3.06.23-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2438400" y="1606550"/>
            <a:ext cx="49085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smtClean="0">
                <a:solidFill>
                  <a:srgbClr val="FF0000"/>
                </a:solidFill>
                <a:latin typeface="Times New Roman" pitchFamily="18" charset="0"/>
              </a:rPr>
              <a:t>3.</a:t>
            </a:r>
            <a:r>
              <a:rPr lang="vi-VN" sz="2800" smtClean="0">
                <a:solidFill>
                  <a:srgbClr val="FF0000"/>
                </a:solidFill>
                <a:latin typeface="Times New Roman" pitchFamily="18" charset="0"/>
              </a:rPr>
              <a:t> </a:t>
            </a:r>
            <a:r>
              <a:rPr lang="vi-VN" sz="2800" b="1" smtClean="0">
                <a:solidFill>
                  <a:srgbClr val="FF0000"/>
                </a:solidFill>
                <a:latin typeface="Times New Roman" pitchFamily="18" charset="0"/>
              </a:rPr>
              <a:t>Kết thúc</a:t>
            </a:r>
            <a:endParaRPr lang="vi-VN" sz="280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smtClean="0">
                <a:solidFill>
                  <a:srgbClr val="FF0000"/>
                </a:solidFill>
                <a:latin typeface="Times New Roman" pitchFamily="18" charset="0"/>
              </a:rPr>
              <a:t>- Cô nhận xét tiết học và cho trẻ chuyển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7420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1. KHOTHƯ VIỆN GIÁO ÁN- GIÁO ÁN ĐIỆN TỬ\3. ẢNH\3. anh nen\Hinh-nen-powerpoint-cuc-dep-3.06.23-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11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1676400" y="990600"/>
            <a:ext cx="6400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64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1. KHOTHƯ VIỆN GIÁO ÁN- GIÁO ÁN ĐIỆN TỬ\3. ẢNH\3. anh nen\Hinh-nen-powerpoint-cuc-dep-3.06.23-P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498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29646" y="-145952"/>
            <a:ext cx="64008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</a:rPr>
              <a:t>2. Phương pháp hình thức tổ chức: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4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0 Loài Hoa đẹp trưng bày dịp Tết mang lại may mắn cho gia chủ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" y="814388"/>
            <a:ext cx="9249846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0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aighep2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133600" y="5638800"/>
            <a:ext cx="4343400" cy="1108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Hoa mai</a:t>
            </a:r>
          </a:p>
        </p:txBody>
      </p:sp>
    </p:spTree>
    <p:extLst>
      <p:ext uri="{BB962C8B-B14F-4D97-AF65-F5344CB8AC3E}">
        <p14:creationId xmlns:p14="http://schemas.microsoft.com/office/powerpoint/2010/main" val="47532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133600" y="5638800"/>
            <a:ext cx="4343400" cy="1108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Hoa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600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µo</a:t>
            </a:r>
            <a:endParaRPr lang="en-US" sz="6600" b="1" dirty="0" smtClean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27" name="Picture 3" descr="C:\Users\Administrator\Downloads\cay-hoa-dao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3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75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dahlia_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593850" y="6019800"/>
            <a:ext cx="55626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 th</a:t>
            </a:r>
            <a:r>
              <a:rPr lang="vi-VN" sz="5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ược</a:t>
            </a:r>
            <a:r>
              <a:rPr lang="en-US" sz="5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5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ược</a:t>
            </a:r>
            <a:endParaRPr lang="en-US" sz="5400" b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61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lay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438400" y="0"/>
            <a:ext cx="6705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0" b="1" smtClean="0">
                <a:solidFill>
                  <a:srgbClr val="FFFF66"/>
                </a:solidFill>
                <a:latin typeface=".VnAvant" pitchFamily="34" charset="0"/>
              </a:rPr>
              <a:t>Hoa Lay - ¬n</a:t>
            </a:r>
          </a:p>
        </p:txBody>
      </p:sp>
    </p:spTree>
    <p:extLst>
      <p:ext uri="{BB962C8B-B14F-4D97-AF65-F5344CB8AC3E}">
        <p14:creationId xmlns:p14="http://schemas.microsoft.com/office/powerpoint/2010/main" val="317363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 descr="Kết quả hình ảnh cho hoa c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0"/>
            <a:ext cx="43815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Kết quả hình ảnh cho hoa cu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7625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Kết quả hình ảnh cho hoa cu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200400"/>
            <a:ext cx="43815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8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đồng-tiền_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868527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155</Words>
  <Application>Microsoft Office PowerPoint</Application>
  <PresentationFormat>On-screen Show (4:3)</PresentationFormat>
  <Paragraphs>26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1_Default Design</vt:lpstr>
      <vt:lpstr>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2006-08-16T00:00:00Z</dcterms:created>
  <dcterms:modified xsi:type="dcterms:W3CDTF">2021-04-06T09:03:34Z</dcterms:modified>
</cp:coreProperties>
</file>