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9608-6A46-41DF-A98C-3F8643EB7855}" type="datetimeFigureOut">
              <a:rPr lang="en-US" smtClean="0"/>
              <a:t>1/1/2009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E524-4DC3-4769-9550-B06A523A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1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9608-6A46-41DF-A98C-3F8643EB7855}" type="datetimeFigureOut">
              <a:rPr lang="en-US" smtClean="0"/>
              <a:t>1/1/2009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E524-4DC3-4769-9550-B06A523A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3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9608-6A46-41DF-A98C-3F8643EB7855}" type="datetimeFigureOut">
              <a:rPr lang="en-US" smtClean="0"/>
              <a:t>1/1/2009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E524-4DC3-4769-9550-B06A523A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16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9608-6A46-41DF-A98C-3F8643EB7855}" type="datetimeFigureOut">
              <a:rPr lang="en-US" smtClean="0"/>
              <a:t>1/1/2009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E524-4DC3-4769-9550-B06A523A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6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9608-6A46-41DF-A98C-3F8643EB7855}" type="datetimeFigureOut">
              <a:rPr lang="en-US" smtClean="0"/>
              <a:t>1/1/2009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E524-4DC3-4769-9550-B06A523A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10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9608-6A46-41DF-A98C-3F8643EB7855}" type="datetimeFigureOut">
              <a:rPr lang="en-US" smtClean="0"/>
              <a:t>1/1/2009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E524-4DC3-4769-9550-B06A523A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2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9608-6A46-41DF-A98C-3F8643EB7855}" type="datetimeFigureOut">
              <a:rPr lang="en-US" smtClean="0"/>
              <a:t>1/1/2009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E524-4DC3-4769-9550-B06A523A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7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9608-6A46-41DF-A98C-3F8643EB7855}" type="datetimeFigureOut">
              <a:rPr lang="en-US" smtClean="0"/>
              <a:t>1/1/2009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E524-4DC3-4769-9550-B06A523A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64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9608-6A46-41DF-A98C-3F8643EB7855}" type="datetimeFigureOut">
              <a:rPr lang="en-US" smtClean="0"/>
              <a:t>1/1/2009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E524-4DC3-4769-9550-B06A523A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9608-6A46-41DF-A98C-3F8643EB7855}" type="datetimeFigureOut">
              <a:rPr lang="en-US" smtClean="0"/>
              <a:t>1/1/2009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E524-4DC3-4769-9550-B06A523A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38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9608-6A46-41DF-A98C-3F8643EB7855}" type="datetimeFigureOut">
              <a:rPr lang="en-US" smtClean="0"/>
              <a:t>1/1/2009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E524-4DC3-4769-9550-B06A523A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2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49608-6A46-41DF-A98C-3F8643EB7855}" type="datetimeFigureOut">
              <a:rPr lang="en-US" smtClean="0"/>
              <a:t>1/1/2009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2E524-4DC3-4769-9550-B06A523A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6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dmin\Desktop\Cho%20Toi%20Lam%20Mua%20Voi%20-%20Mr%20Sang.mp3" TargetMode="External"/><Relationship Id="rId6" Type="http://schemas.openxmlformats.org/officeDocument/2006/relationships/image" Target="../media/image4.em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0"/>
            <a:ext cx="2286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52400"/>
            <a:ext cx="20097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1143000" y="1219200"/>
            <a:ext cx="10668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7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8077200" y="3657600"/>
            <a:ext cx="10668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8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838200" y="4038600"/>
            <a:ext cx="10668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7" name="Picture 9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6553200" y="990600"/>
            <a:ext cx="10668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Pictur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09800"/>
            <a:ext cx="1993900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9" name="Picture 11" descr="Pictur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1993900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0" name="Picture 12" descr="Pictur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3400"/>
            <a:ext cx="1993900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81" name="WordArt 13"/>
          <p:cNvSpPr>
            <a:spLocks noChangeArrowheads="1" noChangeShapeType="1" noTextEdit="1"/>
          </p:cNvSpPr>
          <p:nvPr/>
        </p:nvSpPr>
        <p:spPr bwMode="auto">
          <a:xfrm>
            <a:off x="304800" y="1295400"/>
            <a:ext cx="79248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GIÁO ÁN KHÁM PHÁ </a:t>
            </a:r>
            <a:r>
              <a:rPr lang="en-US" sz="32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XÃ HỘI</a:t>
            </a:r>
            <a:endParaRPr lang="vi-VN" sz="32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2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Đề tài: </a:t>
            </a:r>
            <a:r>
              <a:rPr lang="vi-VN" sz="32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“</a:t>
            </a:r>
            <a:r>
              <a:rPr lang="en-US" sz="32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CẢNH GIÁC VỚI NGƯỜI LẠ</a:t>
            </a:r>
            <a:r>
              <a:rPr lang="vi-VN" sz="32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"</a:t>
            </a:r>
            <a:endParaRPr lang="vi-VN" sz="32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2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Đối tượng: </a:t>
            </a:r>
            <a:r>
              <a:rPr lang="vi-VN" sz="32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Trẻ MG </a:t>
            </a:r>
            <a:r>
              <a:rPr lang="vi-VN" sz="32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(</a:t>
            </a:r>
            <a:r>
              <a:rPr lang="en-US" sz="32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4 - </a:t>
            </a:r>
            <a:r>
              <a:rPr lang="en-US" sz="32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5</a:t>
            </a:r>
            <a:r>
              <a:rPr lang="vi-VN" sz="32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T</a:t>
            </a:r>
            <a:r>
              <a:rPr lang="en-US" sz="32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uổi</a:t>
            </a:r>
            <a:r>
              <a:rPr lang="en-US" sz="32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B2</a:t>
            </a:r>
            <a:r>
              <a:rPr lang="vi-VN" sz="32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) </a:t>
            </a:r>
            <a:endParaRPr lang="vi-VN" sz="32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chemeClr val="accent2">
                  <a:lumMod val="75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8382" name="Picture 14" descr="flowerba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324600"/>
            <a:ext cx="6858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4" name="Cho Toi Lam Mua Voi - Mr S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385" name="Group 17"/>
          <p:cNvGrpSpPr>
            <a:grpSpLocks/>
          </p:cNvGrpSpPr>
          <p:nvPr/>
        </p:nvGrpSpPr>
        <p:grpSpPr bwMode="auto">
          <a:xfrm flipH="1">
            <a:off x="3657600" y="304800"/>
            <a:ext cx="762000" cy="3200400"/>
            <a:chOff x="576" y="2688"/>
            <a:chExt cx="1632" cy="1344"/>
          </a:xfrm>
        </p:grpSpPr>
        <p:pic>
          <p:nvPicPr>
            <p:cNvPr id="58386" name="Picture 18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87" name="Picture 19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88" name="Picture 20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89" name="Picture 21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90" name="Picture 22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91" name="Picture 23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92" name="Picture 24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93" name="Picture 25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394" name="Group 26"/>
          <p:cNvGrpSpPr>
            <a:grpSpLocks/>
          </p:cNvGrpSpPr>
          <p:nvPr/>
        </p:nvGrpSpPr>
        <p:grpSpPr bwMode="auto">
          <a:xfrm flipH="1">
            <a:off x="7467600" y="-304800"/>
            <a:ext cx="762000" cy="3200400"/>
            <a:chOff x="576" y="2688"/>
            <a:chExt cx="1632" cy="1344"/>
          </a:xfrm>
        </p:grpSpPr>
        <p:pic>
          <p:nvPicPr>
            <p:cNvPr id="58395" name="Picture 27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96" name="Picture 28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97" name="Picture 29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98" name="Picture 30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99" name="Picture 31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00" name="Picture 32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01" name="Picture 33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02" name="Picture 34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403" name="Group 35"/>
          <p:cNvGrpSpPr>
            <a:grpSpLocks/>
          </p:cNvGrpSpPr>
          <p:nvPr/>
        </p:nvGrpSpPr>
        <p:grpSpPr bwMode="auto">
          <a:xfrm flipH="1">
            <a:off x="1752600" y="0"/>
            <a:ext cx="762000" cy="3200400"/>
            <a:chOff x="576" y="2688"/>
            <a:chExt cx="1632" cy="1344"/>
          </a:xfrm>
        </p:grpSpPr>
        <p:pic>
          <p:nvPicPr>
            <p:cNvPr id="58404" name="Picture 36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05" name="Picture 37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06" name="Picture 38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07" name="Picture 39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08" name="Picture 40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09" name="Picture 41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10" name="Picture 42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11" name="Picture 43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412" name="Group 44"/>
          <p:cNvGrpSpPr>
            <a:grpSpLocks/>
          </p:cNvGrpSpPr>
          <p:nvPr/>
        </p:nvGrpSpPr>
        <p:grpSpPr bwMode="auto">
          <a:xfrm flipH="1">
            <a:off x="5105400" y="-762000"/>
            <a:ext cx="762000" cy="3200400"/>
            <a:chOff x="576" y="2688"/>
            <a:chExt cx="1632" cy="1344"/>
          </a:xfrm>
        </p:grpSpPr>
        <p:pic>
          <p:nvPicPr>
            <p:cNvPr id="58413" name="Picture 45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14" name="Picture 46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15" name="Picture 47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16" name="Picture 48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17" name="Picture 49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18" name="Picture 50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19" name="Picture 51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20" name="Picture 52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421" name="Group 53"/>
          <p:cNvGrpSpPr>
            <a:grpSpLocks/>
          </p:cNvGrpSpPr>
          <p:nvPr/>
        </p:nvGrpSpPr>
        <p:grpSpPr bwMode="auto">
          <a:xfrm flipH="1">
            <a:off x="6248400" y="304800"/>
            <a:ext cx="762000" cy="3200400"/>
            <a:chOff x="576" y="2688"/>
            <a:chExt cx="1632" cy="1344"/>
          </a:xfrm>
        </p:grpSpPr>
        <p:pic>
          <p:nvPicPr>
            <p:cNvPr id="58422" name="Picture 54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23" name="Picture 55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24" name="Picture 56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25" name="Picture 57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26" name="Picture 58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27" name="Picture 59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28" name="Picture 60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29" name="Picture 61" descr="nuoc mat Copy of scan0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836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6878" fill="hold"/>
                                        <p:tgtEl>
                                          <p:spTgt spid="58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20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2000"/>
                                        <p:tgtEl>
                                          <p:spTgt spid="58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000"/>
                                        <p:tgtEl>
                                          <p:spTgt spid="58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2000"/>
                                        <p:tgtEl>
                                          <p:spTgt spid="5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2000"/>
                                        <p:tgtEl>
                                          <p:spTgt spid="5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384"/>
                </p:tgtEl>
              </p:cMediaNode>
            </p:audio>
          </p:childTnLst>
        </p:cTn>
      </p:par>
    </p:tnLst>
    <p:bldLst>
      <p:bldP spid="5838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839200" cy="6629400"/>
          </a:xfrm>
        </p:spPr>
      </p:pic>
    </p:spTree>
    <p:extLst>
      <p:ext uri="{BB962C8B-B14F-4D97-AF65-F5344CB8AC3E}">
        <p14:creationId xmlns:p14="http://schemas.microsoft.com/office/powerpoint/2010/main" val="205431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396944" y="496229"/>
            <a:ext cx="8289856" cy="6217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215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05600"/>
          </a:xfrm>
        </p:spPr>
      </p:pic>
    </p:spTree>
    <p:extLst>
      <p:ext uri="{BB962C8B-B14F-4D97-AF65-F5344CB8AC3E}">
        <p14:creationId xmlns:p14="http://schemas.microsoft.com/office/powerpoint/2010/main" val="212786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76200"/>
            <a:ext cx="9067800" cy="6781800"/>
          </a:xfrm>
        </p:spPr>
      </p:pic>
    </p:spTree>
    <p:extLst>
      <p:ext uri="{BB962C8B-B14F-4D97-AF65-F5344CB8AC3E}">
        <p14:creationId xmlns:p14="http://schemas.microsoft.com/office/powerpoint/2010/main" val="199041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981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76200"/>
            <a:ext cx="8915400" cy="67056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38648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915400" cy="6477000"/>
          </a:xfrm>
        </p:spPr>
      </p:pic>
    </p:spTree>
    <p:extLst>
      <p:ext uri="{BB962C8B-B14F-4D97-AF65-F5344CB8AC3E}">
        <p14:creationId xmlns:p14="http://schemas.microsoft.com/office/powerpoint/2010/main" val="14984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"/>
            <a:ext cx="8839200" cy="6629400"/>
          </a:xfrm>
        </p:spPr>
      </p:pic>
    </p:spTree>
    <p:extLst>
      <p:ext uri="{BB962C8B-B14F-4D97-AF65-F5344CB8AC3E}">
        <p14:creationId xmlns:p14="http://schemas.microsoft.com/office/powerpoint/2010/main" val="234786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0782"/>
            <a:ext cx="8839200" cy="6553200"/>
          </a:xfrm>
        </p:spPr>
      </p:pic>
    </p:spTree>
    <p:extLst>
      <p:ext uri="{BB962C8B-B14F-4D97-AF65-F5344CB8AC3E}">
        <p14:creationId xmlns:p14="http://schemas.microsoft.com/office/powerpoint/2010/main" val="371149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29</Words>
  <Application>Microsoft Office PowerPoint</Application>
  <PresentationFormat>On-screen Show (4:3)</PresentationFormat>
  <Paragraphs>3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911Group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911Group</dc:creator>
  <cp:lastModifiedBy>911Group</cp:lastModifiedBy>
  <cp:revision>8</cp:revision>
  <dcterms:created xsi:type="dcterms:W3CDTF">2016-10-09T06:13:44Z</dcterms:created>
  <dcterms:modified xsi:type="dcterms:W3CDTF">2008-12-31T17:08:10Z</dcterms:modified>
</cp:coreProperties>
</file>