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8" r:id="rId3"/>
    <p:sldId id="259" r:id="rId4"/>
    <p:sldId id="260" r:id="rId5"/>
    <p:sldId id="261" r:id="rId6"/>
    <p:sldId id="265" r:id="rId7"/>
    <p:sldId id="263" r:id="rId8"/>
    <p:sldId id="264" r:id="rId9"/>
    <p:sldId id="266" r:id="rId10"/>
    <p:sldId id="268" r:id="rId11"/>
  </p:sldIdLst>
  <p:sldSz cx="9144000" cy="6858000" type="screen4x3"/>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14" autoAdjust="0"/>
    <p:restoredTop sz="94660"/>
  </p:normalViewPr>
  <p:slideViewPr>
    <p:cSldViewPr>
      <p:cViewPr varScale="1">
        <p:scale>
          <a:sx n="63" d="100"/>
          <a:sy n="63" d="100"/>
        </p:scale>
        <p:origin x="-75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A21664-A629-40A6-9EF7-357EDF3FB205}"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4278530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A21664-A629-40A6-9EF7-357EDF3FB205}"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3193028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A21664-A629-40A6-9EF7-357EDF3FB205}"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3497638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A21664-A629-40A6-9EF7-357EDF3FB205}"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3414885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A21664-A629-40A6-9EF7-357EDF3FB205}"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988594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A21664-A629-40A6-9EF7-357EDF3FB205}"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3485873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A21664-A629-40A6-9EF7-357EDF3FB205}" type="datetimeFigureOut">
              <a:rPr lang="en-US" smtClean="0"/>
              <a:t>4/6/2023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1181086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A21664-A629-40A6-9EF7-357EDF3FB205}" type="datetimeFigureOut">
              <a:rPr lang="en-US" smtClean="0"/>
              <a:t>4/6/2023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1649186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A21664-A629-40A6-9EF7-357EDF3FB205}" type="datetimeFigureOut">
              <a:rPr lang="en-US" smtClean="0"/>
              <a:t>4/6/2023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451263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A21664-A629-40A6-9EF7-357EDF3FB205}"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1688432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A21664-A629-40A6-9EF7-357EDF3FB205}"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55F9BD-A7AD-45D2-B9A5-9D5B129161AA}" type="slidenum">
              <a:rPr lang="en-US" smtClean="0"/>
              <a:t>‹#›</a:t>
            </a:fld>
            <a:endParaRPr lang="en-US"/>
          </a:p>
        </p:txBody>
      </p:sp>
    </p:spTree>
    <p:extLst>
      <p:ext uri="{BB962C8B-B14F-4D97-AF65-F5344CB8AC3E}">
        <p14:creationId xmlns:p14="http://schemas.microsoft.com/office/powerpoint/2010/main" val="368764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A21664-A629-40A6-9EF7-357EDF3FB205}" type="datetimeFigureOut">
              <a:rPr lang="en-US" smtClean="0"/>
              <a:t>4/6/2023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55F9BD-A7AD-45D2-B9A5-9D5B129161AA}" type="slidenum">
              <a:rPr lang="en-US" smtClean="0"/>
              <a:t>‹#›</a:t>
            </a:fld>
            <a:endParaRPr lang="en-US"/>
          </a:p>
        </p:txBody>
      </p:sp>
    </p:spTree>
    <p:extLst>
      <p:ext uri="{BB962C8B-B14F-4D97-AF65-F5344CB8AC3E}">
        <p14:creationId xmlns:p14="http://schemas.microsoft.com/office/powerpoint/2010/main" val="144939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slide" Target="slide7.xml"/><Relationship Id="rId2" Type="http://schemas.openxmlformats.org/officeDocument/2006/relationships/slide" Target="slide8.xml"/><Relationship Id="rId1" Type="http://schemas.openxmlformats.org/officeDocument/2006/relationships/slideLayout" Target="../slideLayouts/slideLayout7.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jp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8.jpg"/><Relationship Id="rId5" Type="http://schemas.openxmlformats.org/officeDocument/2006/relationships/slide" Target="slide3.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9.jpg"/></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Box 23"/>
          <p:cNvSpPr txBox="1">
            <a:spLocks noChangeArrowheads="1"/>
          </p:cNvSpPr>
          <p:nvPr/>
        </p:nvSpPr>
        <p:spPr bwMode="auto">
          <a:xfrm>
            <a:off x="2499973" y="188640"/>
            <a:ext cx="42672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algn="ctr" eaLnBrk="1" hangingPunct="1">
              <a:spcBef>
                <a:spcPct val="50000"/>
              </a:spcBef>
            </a:pPr>
            <a:r>
              <a:rPr lang="en-US" sz="2000" b="1">
                <a:solidFill>
                  <a:srgbClr val="FF0000"/>
                </a:solidFill>
                <a:cs typeface="Times New Roman" pitchFamily="18" charset="0"/>
              </a:rPr>
              <a:t>UBND Quận Long Biên</a:t>
            </a:r>
          </a:p>
          <a:p>
            <a:pPr algn="ctr" eaLnBrk="1" hangingPunct="1">
              <a:spcBef>
                <a:spcPct val="50000"/>
              </a:spcBef>
            </a:pPr>
            <a:r>
              <a:rPr lang="en-US" sz="2000" b="1">
                <a:solidFill>
                  <a:srgbClr val="FF0000"/>
                </a:solidFill>
                <a:cs typeface="Times New Roman" pitchFamily="18" charset="0"/>
              </a:rPr>
              <a:t>Trường mầm non Phúc Đồng</a:t>
            </a:r>
          </a:p>
        </p:txBody>
      </p:sp>
      <p:sp>
        <p:nvSpPr>
          <p:cNvPr id="3" name="TextBox 2"/>
          <p:cNvSpPr txBox="1">
            <a:spLocks noChangeArrowheads="1"/>
          </p:cNvSpPr>
          <p:nvPr/>
        </p:nvSpPr>
        <p:spPr bwMode="auto">
          <a:xfrm>
            <a:off x="2157072" y="1700808"/>
            <a:ext cx="4953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algn="ctr" eaLnBrk="1" hangingPunct="1"/>
            <a:r>
              <a:rPr lang="en-US" sz="2800" b="1">
                <a:solidFill>
                  <a:srgbClr val="FF0000"/>
                </a:solidFill>
              </a:rPr>
              <a:t>GIÁO ÁN  </a:t>
            </a:r>
          </a:p>
          <a:p>
            <a:pPr algn="ctr" eaLnBrk="1" hangingPunct="1"/>
            <a:r>
              <a:rPr lang="en-US" sz="2800" b="1" smtClean="0">
                <a:solidFill>
                  <a:srgbClr val="FF0000"/>
                </a:solidFill>
              </a:rPr>
              <a:t>KHÁM PHÁ XÃ HỘI</a:t>
            </a:r>
            <a:endParaRPr lang="en-US" sz="2800" b="1">
              <a:solidFill>
                <a:srgbClr val="FF0000"/>
              </a:solidFill>
            </a:endParaRPr>
          </a:p>
        </p:txBody>
      </p:sp>
      <p:sp>
        <p:nvSpPr>
          <p:cNvPr id="4" name="Text Box 27"/>
          <p:cNvSpPr txBox="1">
            <a:spLocks noChangeArrowheads="1"/>
          </p:cNvSpPr>
          <p:nvPr/>
        </p:nvSpPr>
        <p:spPr bwMode="auto">
          <a:xfrm>
            <a:off x="2302545" y="3078513"/>
            <a:ext cx="466205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algn="ctr" eaLnBrk="1" hangingPunct="1">
              <a:spcBef>
                <a:spcPct val="50000"/>
              </a:spcBef>
            </a:pPr>
            <a:r>
              <a:rPr lang="en-US" sz="2400" b="1">
                <a:solidFill>
                  <a:srgbClr val="0070C0"/>
                </a:solidFill>
                <a:cs typeface="Times New Roman" pitchFamily="18" charset="0"/>
              </a:rPr>
              <a:t>Đề tài </a:t>
            </a:r>
            <a:r>
              <a:rPr lang="en-US" sz="2400" b="1" smtClean="0">
                <a:solidFill>
                  <a:srgbClr val="0070C0"/>
                </a:solidFill>
                <a:cs typeface="Times New Roman" pitchFamily="18" charset="0"/>
              </a:rPr>
              <a:t>: TÌM HIỂU NGÀY 20 - 11</a:t>
            </a:r>
            <a:endParaRPr lang="en-US" sz="2000" b="1">
              <a:solidFill>
                <a:srgbClr val="0070C0"/>
              </a:solidFill>
              <a:cs typeface="Times New Roman" pitchFamily="18" charset="0"/>
            </a:endParaRPr>
          </a:p>
        </p:txBody>
      </p:sp>
      <p:sp>
        <p:nvSpPr>
          <p:cNvPr id="5" name="TextBox 1"/>
          <p:cNvSpPr txBox="1">
            <a:spLocks noChangeArrowheads="1"/>
          </p:cNvSpPr>
          <p:nvPr/>
        </p:nvSpPr>
        <p:spPr bwMode="auto">
          <a:xfrm>
            <a:off x="2711255" y="3824287"/>
            <a:ext cx="45339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eaLnBrk="1" hangingPunct="1"/>
            <a:r>
              <a:rPr lang="en-US">
                <a:solidFill>
                  <a:srgbClr val="7030A0"/>
                </a:solidFill>
              </a:rPr>
              <a:t>Giáo viên: </a:t>
            </a:r>
            <a:r>
              <a:rPr lang="en-US" smtClean="0">
                <a:solidFill>
                  <a:srgbClr val="7030A0"/>
                </a:solidFill>
              </a:rPr>
              <a:t>Nguyễn Thị Lý</a:t>
            </a:r>
            <a:endParaRPr lang="en-US">
              <a:solidFill>
                <a:srgbClr val="7030A0"/>
              </a:solidFill>
            </a:endParaRPr>
          </a:p>
          <a:p>
            <a:pPr eaLnBrk="1" hangingPunct="1"/>
            <a:r>
              <a:rPr lang="en-US" smtClean="0">
                <a:solidFill>
                  <a:srgbClr val="7030A0"/>
                </a:solidFill>
              </a:rPr>
              <a:t>Lớp:  </a:t>
            </a:r>
            <a:r>
              <a:rPr lang="en-US">
                <a:solidFill>
                  <a:srgbClr val="7030A0"/>
                </a:solidFill>
              </a:rPr>
              <a:t>Mẫu Giáo Nhỡ B</a:t>
            </a:r>
            <a:r>
              <a:rPr lang="en-US" sz="1600">
                <a:solidFill>
                  <a:srgbClr val="7030A0"/>
                </a:solidFill>
              </a:rPr>
              <a:t>3</a:t>
            </a:r>
          </a:p>
        </p:txBody>
      </p:sp>
      <p:sp>
        <p:nvSpPr>
          <p:cNvPr id="6" name="TextBox 3"/>
          <p:cNvSpPr txBox="1">
            <a:spLocks noChangeArrowheads="1"/>
          </p:cNvSpPr>
          <p:nvPr/>
        </p:nvSpPr>
        <p:spPr bwMode="auto">
          <a:xfrm>
            <a:off x="3657600" y="6096000"/>
            <a:ext cx="3581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eaLnBrk="1" hangingPunct="1"/>
            <a:r>
              <a:rPr lang="en-US" i="1">
                <a:solidFill>
                  <a:srgbClr val="FF0000"/>
                </a:solidFill>
              </a:rPr>
              <a:t>NĂM HỌC </a:t>
            </a:r>
            <a:r>
              <a:rPr lang="en-US" i="1" smtClean="0">
                <a:solidFill>
                  <a:srgbClr val="FF0000"/>
                </a:solidFill>
              </a:rPr>
              <a:t>2022 </a:t>
            </a:r>
            <a:r>
              <a:rPr lang="en-US" i="1">
                <a:solidFill>
                  <a:srgbClr val="FF0000"/>
                </a:solidFill>
              </a:rPr>
              <a:t>- </a:t>
            </a:r>
            <a:r>
              <a:rPr lang="en-US" i="1" smtClean="0">
                <a:solidFill>
                  <a:srgbClr val="FF0000"/>
                </a:solidFill>
              </a:rPr>
              <a:t>2023</a:t>
            </a:r>
            <a:endParaRPr lang="en-US" i="1">
              <a:solidFill>
                <a:srgbClr val="FF0000"/>
              </a:solidFill>
            </a:endParaRPr>
          </a:p>
        </p:txBody>
      </p:sp>
    </p:spTree>
    <p:extLst>
      <p:ext uri="{BB962C8B-B14F-4D97-AF65-F5344CB8AC3E}">
        <p14:creationId xmlns:p14="http://schemas.microsoft.com/office/powerpoint/2010/main" val="3151676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extBox 1"/>
          <p:cNvSpPr txBox="1"/>
          <p:nvPr/>
        </p:nvSpPr>
        <p:spPr>
          <a:xfrm>
            <a:off x="1007096" y="303631"/>
            <a:ext cx="813690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Phần trình bày của tôi đến đây là hết</a:t>
            </a:r>
            <a:endParaRPr lang="en-US" sz="4000">
              <a:solidFill>
                <a:srgbClr val="FF0000"/>
              </a:solidFill>
              <a:latin typeface="Times New Roman" pitchFamily="18" charset="0"/>
              <a:cs typeface="Times New Roman" pitchFamily="18" charset="0"/>
            </a:endParaRPr>
          </a:p>
        </p:txBody>
      </p:sp>
      <p:sp>
        <p:nvSpPr>
          <p:cNvPr id="3" name="TextBox 2"/>
          <p:cNvSpPr txBox="1"/>
          <p:nvPr/>
        </p:nvSpPr>
        <p:spPr>
          <a:xfrm>
            <a:off x="1012795" y="1340768"/>
            <a:ext cx="8136904" cy="1323439"/>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Xin chân thành cảm ơn mọi người đã chú ý lắng nghe</a:t>
            </a:r>
            <a:endParaRPr lang="en-US" sz="4000">
              <a:solidFill>
                <a:srgbClr val="FF0000"/>
              </a:solidFill>
              <a:latin typeface="Times New Roman" pitchFamily="18" charset="0"/>
              <a:cs typeface="Times New Roman"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1680" y="3068961"/>
            <a:ext cx="6140811" cy="3463418"/>
          </a:xfrm>
          <a:prstGeom prst="rect">
            <a:avLst/>
          </a:prstGeom>
        </p:spPr>
      </p:pic>
    </p:spTree>
    <p:extLst>
      <p:ext uri="{BB962C8B-B14F-4D97-AF65-F5344CB8AC3E}">
        <p14:creationId xmlns:p14="http://schemas.microsoft.com/office/powerpoint/2010/main" val="402284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0"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800" decel="100000"/>
                                        <p:tgtEl>
                                          <p:spTgt spid="3"/>
                                        </p:tgtEl>
                                      </p:cBhvr>
                                    </p:animEffect>
                                    <p:anim calcmode="lin" valueType="num">
                                      <p:cBhvr>
                                        <p:cTn id="17" dur="800" decel="100000" fill="hold"/>
                                        <p:tgtEl>
                                          <p:spTgt spid="3"/>
                                        </p:tgtEl>
                                        <p:attrNameLst>
                                          <p:attrName>style.rotation</p:attrName>
                                        </p:attrNameLst>
                                      </p:cBhvr>
                                      <p:tavLst>
                                        <p:tav tm="0">
                                          <p:val>
                                            <p:fltVal val="-90"/>
                                          </p:val>
                                        </p:tav>
                                        <p:tav tm="100000">
                                          <p:val>
                                            <p:fltVal val="0"/>
                                          </p:val>
                                        </p:tav>
                                      </p:tavLst>
                                    </p:anim>
                                    <p:anim calcmode="lin" valueType="num">
                                      <p:cBhvr>
                                        <p:cTn id="18" dur="800" decel="100000" fill="hold"/>
                                        <p:tgtEl>
                                          <p:spTgt spid="3"/>
                                        </p:tgtEl>
                                        <p:attrNameLst>
                                          <p:attrName>ppt_x</p:attrName>
                                        </p:attrNameLst>
                                      </p:cBhvr>
                                      <p:tavLst>
                                        <p:tav tm="0">
                                          <p:val>
                                            <p:strVal val="#ppt_x+0.4"/>
                                          </p:val>
                                        </p:tav>
                                        <p:tav tm="100000">
                                          <p:val>
                                            <p:strVal val="#ppt_x-0.05"/>
                                          </p:val>
                                        </p:tav>
                                      </p:tavLst>
                                    </p:anim>
                                    <p:anim calcmode="lin" valueType="num">
                                      <p:cBhvr>
                                        <p:cTn id="19" dur="800" decel="100000" fill="hold"/>
                                        <p:tgtEl>
                                          <p:spTgt spid="3"/>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2" presetClass="entr" presetSubtype="0"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Scale>
                                      <p:cBhvr>
                                        <p:cTn id="26"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7" dur="1000" decel="50000" fill="hold">
                                          <p:stCondLst>
                                            <p:cond delay="0"/>
                                          </p:stCondLst>
                                        </p:cTn>
                                        <p:tgtEl>
                                          <p:spTgt spid="4"/>
                                        </p:tgtEl>
                                        <p:attrNameLst>
                                          <p:attrName>ppt_x</p:attrName>
                                          <p:attrName>ppt_y</p:attrName>
                                        </p:attrNameLst>
                                      </p:cBhvr>
                                    </p:animMotion>
                                    <p:animEffect transition="in" filter="fade">
                                      <p:cBhvr>
                                        <p:cTn id="2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403648" y="548680"/>
            <a:ext cx="7056784" cy="646331"/>
          </a:xfrm>
          <a:prstGeom prst="rect">
            <a:avLst/>
          </a:prstGeom>
          <a:noFill/>
        </p:spPr>
        <p:txBody>
          <a:bodyPr wrap="square" rtlCol="0">
            <a:spAutoFit/>
          </a:bodyPr>
          <a:lstStyle/>
          <a:p>
            <a:pPr algn="ctr"/>
            <a:r>
              <a:rPr lang="en-US" sz="3600" smtClean="0"/>
              <a:t>Sau đây chúng ta sẽ đến với trò chơi</a:t>
            </a:r>
            <a:endParaRPr lang="en-US" sz="3600"/>
          </a:p>
        </p:txBody>
      </p:sp>
      <p:sp>
        <p:nvSpPr>
          <p:cNvPr id="3" name="TextBox 2"/>
          <p:cNvSpPr txBox="1"/>
          <p:nvPr/>
        </p:nvSpPr>
        <p:spPr>
          <a:xfrm>
            <a:off x="1438403" y="1219935"/>
            <a:ext cx="6264696" cy="923330"/>
          </a:xfrm>
          <a:prstGeom prst="rect">
            <a:avLst/>
          </a:prstGeom>
          <a:noFill/>
        </p:spPr>
        <p:txBody>
          <a:bodyPr wrap="square" rtlCol="0">
            <a:spAutoFit/>
          </a:bodyPr>
          <a:lstStyle/>
          <a:p>
            <a:pPr algn="ctr"/>
            <a:r>
              <a:rPr lang="en-US" sz="5400" smtClean="0">
                <a:latin typeface="Times New Roman" pitchFamily="18" charset="0"/>
                <a:cs typeface="Times New Roman" pitchFamily="18" charset="0"/>
              </a:rPr>
              <a:t>Lật hình giải đố</a:t>
            </a:r>
            <a:endParaRPr lang="en-US" sz="5400">
              <a:latin typeface="Times New Roman" pitchFamily="18" charset="0"/>
              <a:cs typeface="Times New Roman" pitchFamily="18" charset="0"/>
            </a:endParaRPr>
          </a:p>
        </p:txBody>
      </p:sp>
      <p:sp>
        <p:nvSpPr>
          <p:cNvPr id="4" name="TextBox 3"/>
          <p:cNvSpPr txBox="1"/>
          <p:nvPr/>
        </p:nvSpPr>
        <p:spPr>
          <a:xfrm>
            <a:off x="358283" y="2289607"/>
            <a:ext cx="8424936" cy="646331"/>
          </a:xfrm>
          <a:prstGeom prst="rect">
            <a:avLst/>
          </a:prstGeom>
          <a:noFill/>
        </p:spPr>
        <p:txBody>
          <a:bodyPr wrap="square" rtlCol="0">
            <a:spAutoFit/>
          </a:bodyPr>
          <a:lstStyle/>
          <a:p>
            <a:r>
              <a:rPr lang="en-US" sz="3600" smtClean="0">
                <a:latin typeface="Times New Roman" pitchFamily="18" charset="0"/>
                <a:cs typeface="Times New Roman" pitchFamily="18" charset="0"/>
              </a:rPr>
              <a:t>-Mỗi người chọn một ô và trả lời câu hỏi</a:t>
            </a:r>
            <a:endParaRPr lang="en-US" sz="3600">
              <a:latin typeface="Times New Roman" pitchFamily="18" charset="0"/>
              <a:cs typeface="Times New Roman" pitchFamily="18" charset="0"/>
            </a:endParaRPr>
          </a:p>
        </p:txBody>
      </p:sp>
      <p:sp>
        <p:nvSpPr>
          <p:cNvPr id="5" name="TextBox 4"/>
          <p:cNvSpPr txBox="1"/>
          <p:nvPr/>
        </p:nvSpPr>
        <p:spPr>
          <a:xfrm>
            <a:off x="358283" y="3065486"/>
            <a:ext cx="8424936" cy="646331"/>
          </a:xfrm>
          <a:prstGeom prst="rect">
            <a:avLst/>
          </a:prstGeom>
          <a:noFill/>
        </p:spPr>
        <p:txBody>
          <a:bodyPr wrap="square" rtlCol="0">
            <a:spAutoFit/>
          </a:bodyPr>
          <a:lstStyle/>
          <a:p>
            <a:r>
              <a:rPr lang="en-US" sz="3600" smtClean="0">
                <a:latin typeface="Times New Roman" pitchFamily="18" charset="0"/>
                <a:cs typeface="Times New Roman" pitchFamily="18" charset="0"/>
              </a:rPr>
              <a:t>-Trả lời đúng được mở ô đó, sai thì trả lời lại</a:t>
            </a:r>
            <a:endParaRPr lang="en-US" sz="3600">
              <a:latin typeface="Times New Roman" pitchFamily="18" charset="0"/>
              <a:cs typeface="Times New Roman" pitchFamily="18" charset="0"/>
            </a:endParaRPr>
          </a:p>
        </p:txBody>
      </p:sp>
      <p:sp>
        <p:nvSpPr>
          <p:cNvPr id="6" name="TextBox 5"/>
          <p:cNvSpPr txBox="1"/>
          <p:nvPr/>
        </p:nvSpPr>
        <p:spPr>
          <a:xfrm>
            <a:off x="371334" y="3861048"/>
            <a:ext cx="8424936" cy="1200329"/>
          </a:xfrm>
          <a:prstGeom prst="rect">
            <a:avLst/>
          </a:prstGeom>
          <a:noFill/>
        </p:spPr>
        <p:txBody>
          <a:bodyPr wrap="square" rtlCol="0">
            <a:spAutoFit/>
          </a:bodyPr>
          <a:lstStyle/>
          <a:p>
            <a:r>
              <a:rPr lang="en-US" sz="3600" smtClean="0">
                <a:latin typeface="Times New Roman" pitchFamily="18" charset="0"/>
                <a:cs typeface="Times New Roman" pitchFamily="18" charset="0"/>
              </a:rPr>
              <a:t>-Ai đoán được bức tranh to nhất là gì là người chiến thắng</a:t>
            </a:r>
            <a:endParaRPr lang="en-US" sz="3600">
              <a:latin typeface="Times New Roman" pitchFamily="18" charset="0"/>
              <a:cs typeface="Times New Roman" pitchFamily="18" charset="0"/>
            </a:endParaRPr>
          </a:p>
        </p:txBody>
      </p:sp>
      <p:sp>
        <p:nvSpPr>
          <p:cNvPr id="7" name="Rounded Rectangle 6">
            <a:hlinkClick r:id="rId3" action="ppaction://hlinksldjump"/>
          </p:cNvPr>
          <p:cNvSpPr/>
          <p:nvPr/>
        </p:nvSpPr>
        <p:spPr>
          <a:xfrm>
            <a:off x="2195736" y="5277234"/>
            <a:ext cx="3744416" cy="100811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smtClean="0">
                <a:solidFill>
                  <a:srgbClr val="00B050"/>
                </a:solidFill>
              </a:rPr>
              <a:t>Bắt đầu</a:t>
            </a:r>
            <a:endParaRPr lang="en-US" sz="4800">
              <a:solidFill>
                <a:srgbClr val="00B050"/>
              </a:solidFill>
            </a:endParaRPr>
          </a:p>
        </p:txBody>
      </p:sp>
    </p:spTree>
    <p:extLst>
      <p:ext uri="{BB962C8B-B14F-4D97-AF65-F5344CB8AC3E}">
        <p14:creationId xmlns:p14="http://schemas.microsoft.com/office/powerpoint/2010/main" val="279403364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2000"/>
                                        <p:tgtEl>
                                          <p:spTgt spid="4"/>
                                        </p:tgtEl>
                                      </p:cBhvr>
                                    </p:animEffect>
                                    <p:anim calcmode="lin" valueType="num">
                                      <p:cBhvr>
                                        <p:cTn id="33" dur="2000" fill="hold"/>
                                        <p:tgtEl>
                                          <p:spTgt spid="4"/>
                                        </p:tgtEl>
                                        <p:attrNameLst>
                                          <p:attrName>ppt_w</p:attrName>
                                        </p:attrNameLst>
                                      </p:cBhvr>
                                      <p:tavLst>
                                        <p:tav tm="0" fmla="#ppt_w*sin(2.5*pi*$)">
                                          <p:val>
                                            <p:fltVal val="0"/>
                                          </p:val>
                                        </p:tav>
                                        <p:tav tm="100000">
                                          <p:val>
                                            <p:fltVal val="1"/>
                                          </p:val>
                                        </p:tav>
                                      </p:tavLst>
                                    </p:anim>
                                    <p:anim calcmode="lin" valueType="num">
                                      <p:cBhvr>
                                        <p:cTn id="34"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p:cTn id="39" dur="1000" fill="hold"/>
                                        <p:tgtEl>
                                          <p:spTgt spid="5"/>
                                        </p:tgtEl>
                                        <p:attrNameLst>
                                          <p:attrName>ppt_w</p:attrName>
                                        </p:attrNameLst>
                                      </p:cBhvr>
                                      <p:tavLst>
                                        <p:tav tm="0">
                                          <p:val>
                                            <p:fltVal val="0"/>
                                          </p:val>
                                        </p:tav>
                                        <p:tav tm="100000">
                                          <p:val>
                                            <p:strVal val="#ppt_w"/>
                                          </p:val>
                                        </p:tav>
                                      </p:tavLst>
                                    </p:anim>
                                    <p:anim calcmode="lin" valueType="num">
                                      <p:cBhvr>
                                        <p:cTn id="40" dur="1000" fill="hold"/>
                                        <p:tgtEl>
                                          <p:spTgt spid="5"/>
                                        </p:tgtEl>
                                        <p:attrNameLst>
                                          <p:attrName>ppt_h</p:attrName>
                                        </p:attrNameLst>
                                      </p:cBhvr>
                                      <p:tavLst>
                                        <p:tav tm="0">
                                          <p:val>
                                            <p:fltVal val="0"/>
                                          </p:val>
                                        </p:tav>
                                        <p:tav tm="100000">
                                          <p:val>
                                            <p:strVal val="#ppt_h"/>
                                          </p:val>
                                        </p:tav>
                                      </p:tavLst>
                                    </p:anim>
                                    <p:anim calcmode="lin" valueType="num">
                                      <p:cBhvr>
                                        <p:cTn id="41" dur="1000" fill="hold"/>
                                        <p:tgtEl>
                                          <p:spTgt spid="5"/>
                                        </p:tgtEl>
                                        <p:attrNameLst>
                                          <p:attrName>style.rotation</p:attrName>
                                        </p:attrNameLst>
                                      </p:cBhvr>
                                      <p:tavLst>
                                        <p:tav tm="0">
                                          <p:val>
                                            <p:fltVal val="90"/>
                                          </p:val>
                                        </p:tav>
                                        <p:tav tm="100000">
                                          <p:val>
                                            <p:fltVal val="0"/>
                                          </p:val>
                                        </p:tav>
                                      </p:tavLst>
                                    </p:anim>
                                    <p:animEffect transition="in" filter="fade">
                                      <p:cBhvr>
                                        <p:cTn id="42" dur="10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 calcmode="lin" valueType="num">
                                      <p:cBhvr>
                                        <p:cTn id="47" dur="1000" fill="hold"/>
                                        <p:tgtEl>
                                          <p:spTgt spid="6"/>
                                        </p:tgtEl>
                                        <p:attrNameLst>
                                          <p:attrName>ppt_w</p:attrName>
                                        </p:attrNameLst>
                                      </p:cBhvr>
                                      <p:tavLst>
                                        <p:tav tm="0">
                                          <p:val>
                                            <p:fltVal val="0"/>
                                          </p:val>
                                        </p:tav>
                                        <p:tav tm="100000">
                                          <p:val>
                                            <p:strVal val="#ppt_w"/>
                                          </p:val>
                                        </p:tav>
                                      </p:tavLst>
                                    </p:anim>
                                    <p:anim calcmode="lin" valueType="num">
                                      <p:cBhvr>
                                        <p:cTn id="48" dur="1000" fill="hold"/>
                                        <p:tgtEl>
                                          <p:spTgt spid="6"/>
                                        </p:tgtEl>
                                        <p:attrNameLst>
                                          <p:attrName>ppt_h</p:attrName>
                                        </p:attrNameLst>
                                      </p:cBhvr>
                                      <p:tavLst>
                                        <p:tav tm="0">
                                          <p:val>
                                            <p:fltVal val="0"/>
                                          </p:val>
                                        </p:tav>
                                        <p:tav tm="100000">
                                          <p:val>
                                            <p:strVal val="#ppt_h"/>
                                          </p:val>
                                        </p:tav>
                                      </p:tavLst>
                                    </p:anim>
                                    <p:anim calcmode="lin" valueType="num">
                                      <p:cBhvr>
                                        <p:cTn id="49" dur="1000" fill="hold"/>
                                        <p:tgtEl>
                                          <p:spTgt spid="6"/>
                                        </p:tgtEl>
                                        <p:attrNameLst>
                                          <p:attrName>style.rotation</p:attrName>
                                        </p:attrNameLst>
                                      </p:cBhvr>
                                      <p:tavLst>
                                        <p:tav tm="0">
                                          <p:val>
                                            <p:fltVal val="90"/>
                                          </p:val>
                                        </p:tav>
                                        <p:tav tm="100000">
                                          <p:val>
                                            <p:fltVal val="0"/>
                                          </p:val>
                                        </p:tav>
                                      </p:tavLst>
                                    </p:anim>
                                    <p:animEffect transition="in" filter="fade">
                                      <p:cBhvr>
                                        <p:cTn id="5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22" y="-13042"/>
            <a:ext cx="9165821" cy="6871042"/>
          </a:xfrm>
          <a:prstGeom prst="rect">
            <a:avLst/>
          </a:prstGeom>
          <a:solidFill>
            <a:schemeClr val="accent6">
              <a:lumMod val="50000"/>
            </a:schemeClr>
          </a:solidFill>
          <a:ln>
            <a:noFill/>
          </a:ln>
        </p:spPr>
      </p:pic>
      <p:sp>
        <p:nvSpPr>
          <p:cNvPr id="3" name="Bevel 2">
            <a:hlinkClick r:id="rId4" action="ppaction://hlinksldjump"/>
          </p:cNvPr>
          <p:cNvSpPr/>
          <p:nvPr/>
        </p:nvSpPr>
        <p:spPr>
          <a:xfrm>
            <a:off x="-21822" y="2147"/>
            <a:ext cx="4521814" cy="3422480"/>
          </a:xfrm>
          <a:prstGeom prst="bevel">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smtClean="0"/>
              <a:t>1</a:t>
            </a:r>
            <a:endParaRPr lang="en-US" sz="9600"/>
          </a:p>
        </p:txBody>
      </p:sp>
      <p:sp>
        <p:nvSpPr>
          <p:cNvPr id="4" name="Bevel 3">
            <a:hlinkClick r:id="rId5" action="ppaction://hlinksldjump"/>
          </p:cNvPr>
          <p:cNvSpPr/>
          <p:nvPr/>
        </p:nvSpPr>
        <p:spPr>
          <a:xfrm>
            <a:off x="4499992" y="2147"/>
            <a:ext cx="4644008" cy="3420331"/>
          </a:xfrm>
          <a:prstGeom prst="bevel">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smtClean="0"/>
              <a:t>2</a:t>
            </a:r>
            <a:endParaRPr lang="en-US" sz="9600"/>
          </a:p>
        </p:txBody>
      </p:sp>
      <p:sp>
        <p:nvSpPr>
          <p:cNvPr id="5" name="Bevel 4">
            <a:hlinkClick r:id="rId6" action="ppaction://hlinksldjump"/>
          </p:cNvPr>
          <p:cNvSpPr/>
          <p:nvPr/>
        </p:nvSpPr>
        <p:spPr>
          <a:xfrm>
            <a:off x="-21822" y="3422478"/>
            <a:ext cx="4521814" cy="3435521"/>
          </a:xfrm>
          <a:prstGeom prst="bevel">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smtClean="0"/>
              <a:t>3</a:t>
            </a:r>
            <a:endParaRPr lang="en-US" sz="9600"/>
          </a:p>
        </p:txBody>
      </p:sp>
      <p:sp>
        <p:nvSpPr>
          <p:cNvPr id="6" name="Bevel 5">
            <a:hlinkClick r:id="rId7" action="ppaction://hlinksldjump"/>
          </p:cNvPr>
          <p:cNvSpPr/>
          <p:nvPr/>
        </p:nvSpPr>
        <p:spPr>
          <a:xfrm>
            <a:off x="4499992" y="3422477"/>
            <a:ext cx="4644008" cy="3435521"/>
          </a:xfrm>
          <a:prstGeom prst="bevel">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smtClean="0"/>
              <a:t>4</a:t>
            </a:r>
            <a:endParaRPr lang="en-US" sz="9600"/>
          </a:p>
        </p:txBody>
      </p:sp>
    </p:spTree>
    <p:extLst>
      <p:ext uri="{BB962C8B-B14F-4D97-AF65-F5344CB8AC3E}">
        <p14:creationId xmlns:p14="http://schemas.microsoft.com/office/powerpoint/2010/main" val="3463061605"/>
      </p:ext>
    </p:extLst>
  </p:cSld>
  <p:clrMapOvr>
    <a:masterClrMapping/>
  </p:clrMapOvr>
  <p:transition spd="slow">
    <p:cove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 presetClass="exit" presetSubtype="10" fill="hold" grpId="0" nodeType="clickEffect">
                                  <p:stCondLst>
                                    <p:cond delay="0"/>
                                  </p:stCondLst>
                                  <p:childTnLst>
                                    <p:animEffect transition="out" filter="checkerboard(across)">
                                      <p:cBhvr>
                                        <p:cTn id="6" dur="1000"/>
                                        <p:tgtEl>
                                          <p:spTgt spid="3"/>
                                        </p:tgtEl>
                                      </p:cBhvr>
                                    </p:animEffect>
                                    <p:set>
                                      <p:cBhvr>
                                        <p:cTn id="7" dur="1" fill="hold">
                                          <p:stCondLst>
                                            <p:cond delay="9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0" presetClass="exit" presetSubtype="0" fill="hold" grpId="0" nodeType="clickEffect">
                                  <p:stCondLst>
                                    <p:cond delay="0"/>
                                  </p:stCondLst>
                                  <p:childTnLst>
                                    <p:animEffect transition="out" filter="wedge">
                                      <p:cBhvr>
                                        <p:cTn id="12" dur="1000"/>
                                        <p:tgtEl>
                                          <p:spTgt spid="4"/>
                                        </p:tgtEl>
                                      </p:cBhvr>
                                    </p:animEffect>
                                    <p:set>
                                      <p:cBhvr>
                                        <p:cTn id="13" dur="1" fill="hold">
                                          <p:stCondLst>
                                            <p:cond delay="9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14" restart="whenNotActive" fill="hold" evtFilter="cancelBubble" nodeType="interactiveSeq">
                <p:stCondLst>
                  <p:cond evt="onClick" delay="0">
                    <p:tgtEl>
                      <p:spTgt spid="5"/>
                    </p:tgtEl>
                  </p:cond>
                </p:stCondLst>
                <p:endSync evt="end" delay="0">
                  <p:rtn val="all"/>
                </p:endSync>
                <p:childTnLst>
                  <p:par>
                    <p:cTn id="15" fill="hold">
                      <p:stCondLst>
                        <p:cond delay="0"/>
                      </p:stCondLst>
                      <p:childTnLst>
                        <p:par>
                          <p:cTn id="16" fill="hold">
                            <p:stCondLst>
                              <p:cond delay="0"/>
                            </p:stCondLst>
                            <p:childTnLst>
                              <p:par>
                                <p:cTn id="17" presetID="21" presetClass="exit" presetSubtype="1" fill="hold" grpId="0" nodeType="clickEffect">
                                  <p:stCondLst>
                                    <p:cond delay="0"/>
                                  </p:stCondLst>
                                  <p:childTnLst>
                                    <p:animEffect transition="out" filter="wheel(1)">
                                      <p:cBhvr>
                                        <p:cTn id="18" dur="2000"/>
                                        <p:tgtEl>
                                          <p:spTgt spid="5"/>
                                        </p:tgtEl>
                                      </p:cBhvr>
                                    </p:animEffect>
                                    <p:set>
                                      <p:cBhvr>
                                        <p:cTn id="19" dur="1" fill="hold">
                                          <p:stCondLst>
                                            <p:cond delay="19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20" restart="whenNotActive" fill="hold" evtFilter="cancelBubble" nodeType="interactiveSeq">
                <p:stCondLst>
                  <p:cond evt="onClick" delay="0">
                    <p:tgtEl>
                      <p:spTgt spid="6"/>
                    </p:tgtEl>
                  </p:cond>
                </p:stCondLst>
                <p:endSync evt="end" delay="0">
                  <p:rtn val="all"/>
                </p:endSync>
                <p:childTnLst>
                  <p:par>
                    <p:cTn id="21" fill="hold">
                      <p:stCondLst>
                        <p:cond delay="0"/>
                      </p:stCondLst>
                      <p:childTnLst>
                        <p:par>
                          <p:cTn id="22" fill="hold">
                            <p:stCondLst>
                              <p:cond delay="0"/>
                            </p:stCondLst>
                            <p:childTnLst>
                              <p:par>
                                <p:cTn id="23" presetID="55" presetClass="exit" presetSubtype="0" fill="hold" grpId="0" nodeType="clickEffect">
                                  <p:stCondLst>
                                    <p:cond delay="0"/>
                                  </p:stCondLst>
                                  <p:childTnLst>
                                    <p:anim calcmode="lin" valueType="num">
                                      <p:cBhvr>
                                        <p:cTn id="24" dur="1000"/>
                                        <p:tgtEl>
                                          <p:spTgt spid="6"/>
                                        </p:tgtEl>
                                        <p:attrNameLst>
                                          <p:attrName>ppt_w</p:attrName>
                                        </p:attrNameLst>
                                      </p:cBhvr>
                                      <p:tavLst>
                                        <p:tav tm="0">
                                          <p:val>
                                            <p:strVal val="ppt_w"/>
                                          </p:val>
                                        </p:tav>
                                        <p:tav tm="100000">
                                          <p:val>
                                            <p:strVal val="ppt_w*0.70"/>
                                          </p:val>
                                        </p:tav>
                                      </p:tavLst>
                                    </p:anim>
                                    <p:anim calcmode="lin" valueType="num">
                                      <p:cBhvr>
                                        <p:cTn id="25" dur="1000"/>
                                        <p:tgtEl>
                                          <p:spTgt spid="6"/>
                                        </p:tgtEl>
                                        <p:attrNameLst>
                                          <p:attrName>ppt_h</p:attrName>
                                        </p:attrNameLst>
                                      </p:cBhvr>
                                      <p:tavLst>
                                        <p:tav tm="0">
                                          <p:val>
                                            <p:strVal val="ppt_h"/>
                                          </p:val>
                                        </p:tav>
                                        <p:tav tm="100000">
                                          <p:val>
                                            <p:strVal val="ppt_h"/>
                                          </p:val>
                                        </p:tav>
                                      </p:tavLst>
                                    </p:anim>
                                    <p:animEffect transition="out" filter="fade">
                                      <p:cBhvr>
                                        <p:cTn id="26" dur="1000"/>
                                        <p:tgtEl>
                                          <p:spTgt spid="6"/>
                                        </p:tgtEl>
                                      </p:cBhvr>
                                    </p:animEffect>
                                    <p:set>
                                      <p:cBhvr>
                                        <p:cTn id="27" dur="1" fill="hold">
                                          <p:stCondLst>
                                            <p:cond delay="9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6"/>
                  </p:tgtEl>
                </p:cond>
              </p:nextCondLst>
            </p:seq>
          </p:childTnLst>
        </p:cTn>
      </p:par>
    </p:tnLst>
    <p:bldLst>
      <p:bldP spid="3" grpId="0" animBg="1"/>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16624" y="5733256"/>
            <a:ext cx="1124744" cy="1124744"/>
          </a:xfrm>
          <a:prstGeom prst="rect">
            <a:avLst/>
          </a:prstGeom>
        </p:spPr>
      </p:pic>
      <p:sp>
        <p:nvSpPr>
          <p:cNvPr id="3" name="TextBox 2"/>
          <p:cNvSpPr txBox="1"/>
          <p:nvPr/>
        </p:nvSpPr>
        <p:spPr>
          <a:xfrm>
            <a:off x="-3703" y="332656"/>
            <a:ext cx="9144000"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Câu hỏi số 1: Ngày 20-11 là ngày gì?</a:t>
            </a:r>
            <a:endParaRPr lang="en-US" sz="4000">
              <a:latin typeface="Times New Roman" pitchFamily="18" charset="0"/>
              <a:cs typeface="Times New Roman" pitchFamily="18" charset="0"/>
            </a:endParaRPr>
          </a:p>
        </p:txBody>
      </p:sp>
      <p:sp>
        <p:nvSpPr>
          <p:cNvPr id="4" name="Rounded Rectangle 3"/>
          <p:cNvSpPr/>
          <p:nvPr/>
        </p:nvSpPr>
        <p:spPr>
          <a:xfrm>
            <a:off x="971600" y="1294628"/>
            <a:ext cx="1944216" cy="100811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Quốc tế Nhà Giáo</a:t>
            </a:r>
            <a:endParaRPr lang="en-US"/>
          </a:p>
        </p:txBody>
      </p:sp>
      <p:sp>
        <p:nvSpPr>
          <p:cNvPr id="5" name="Rounded Rectangle 4"/>
          <p:cNvSpPr/>
          <p:nvPr/>
        </p:nvSpPr>
        <p:spPr>
          <a:xfrm>
            <a:off x="6372200" y="1268760"/>
            <a:ext cx="1944216" cy="1008112"/>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Nhà giáo Việt Nam</a:t>
            </a:r>
            <a:endParaRPr lang="en-US"/>
          </a:p>
        </p:txBody>
      </p:sp>
      <p:sp>
        <p:nvSpPr>
          <p:cNvPr id="6" name="Rounded Rectangle 5"/>
          <p:cNvSpPr/>
          <p:nvPr/>
        </p:nvSpPr>
        <p:spPr>
          <a:xfrm>
            <a:off x="6371117" y="4437112"/>
            <a:ext cx="1944216"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Phụ nữ Việt nam</a:t>
            </a:r>
            <a:endParaRPr lang="en-US"/>
          </a:p>
        </p:txBody>
      </p:sp>
      <p:sp>
        <p:nvSpPr>
          <p:cNvPr id="8" name="Rounded Rectangle 7"/>
          <p:cNvSpPr/>
          <p:nvPr/>
        </p:nvSpPr>
        <p:spPr>
          <a:xfrm>
            <a:off x="971600" y="4488132"/>
            <a:ext cx="1944216" cy="100811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rgbClr val="C00000"/>
                </a:solidFill>
              </a:rPr>
              <a:t>Nhà giáo Malaysia</a:t>
            </a:r>
            <a:endParaRPr lang="en-US">
              <a:solidFill>
                <a:srgbClr val="C00000"/>
              </a:solidFill>
            </a:endParaRPr>
          </a:p>
        </p:txBody>
      </p:sp>
      <p:grpSp>
        <p:nvGrpSpPr>
          <p:cNvPr id="11" name="Group 10"/>
          <p:cNvGrpSpPr/>
          <p:nvPr/>
        </p:nvGrpSpPr>
        <p:grpSpPr>
          <a:xfrm>
            <a:off x="3517565" y="1590735"/>
            <a:ext cx="2385808" cy="3315060"/>
            <a:chOff x="3563888" y="1294628"/>
            <a:chExt cx="2238159" cy="3243052"/>
          </a:xfrm>
        </p:grpSpPr>
        <p:pic>
          <p:nvPicPr>
            <p:cNvPr id="9" name="Picture 8"/>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563888" y="1294628"/>
              <a:ext cx="2238159" cy="2535166"/>
            </a:xfrm>
            <a:prstGeom prst="rect">
              <a:avLst/>
            </a:prstGeom>
          </p:spPr>
        </p:pic>
        <p:sp>
          <p:nvSpPr>
            <p:cNvPr id="10" name="TextBox 9"/>
            <p:cNvSpPr txBox="1"/>
            <p:nvPr/>
          </p:nvSpPr>
          <p:spPr>
            <a:xfrm>
              <a:off x="3563888" y="3829794"/>
              <a:ext cx="2238159" cy="707886"/>
            </a:xfrm>
            <a:prstGeom prst="rect">
              <a:avLst/>
            </a:prstGeom>
            <a:noFill/>
          </p:spPr>
          <p:txBody>
            <a:bodyPr wrap="square" rtlCol="0">
              <a:spAutoFit/>
            </a:bodyPr>
            <a:lstStyle/>
            <a:p>
              <a:pPr algn="ctr"/>
              <a:r>
                <a:rPr lang="en-US" sz="4000" smtClean="0"/>
                <a:t>Chính xác</a:t>
              </a:r>
              <a:endParaRPr lang="en-US" sz="4000"/>
            </a:p>
          </p:txBody>
        </p:sp>
      </p:grpSp>
      <p:grpSp>
        <p:nvGrpSpPr>
          <p:cNvPr id="13" name="Group 12"/>
          <p:cNvGrpSpPr/>
          <p:nvPr/>
        </p:nvGrpSpPr>
        <p:grpSpPr>
          <a:xfrm>
            <a:off x="3517565" y="1851392"/>
            <a:ext cx="2634978" cy="3052644"/>
            <a:chOff x="3357751" y="1850443"/>
            <a:chExt cx="2634978" cy="3052644"/>
          </a:xfrm>
        </p:grpSpPr>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57751" y="1850443"/>
              <a:ext cx="2634978" cy="2303424"/>
            </a:xfrm>
            <a:prstGeom prst="rect">
              <a:avLst/>
            </a:prstGeom>
          </p:spPr>
        </p:pic>
        <p:sp>
          <p:nvSpPr>
            <p:cNvPr id="12" name="TextBox 11"/>
            <p:cNvSpPr txBox="1"/>
            <p:nvPr/>
          </p:nvSpPr>
          <p:spPr>
            <a:xfrm>
              <a:off x="3482336" y="4179483"/>
              <a:ext cx="2385808" cy="723604"/>
            </a:xfrm>
            <a:prstGeom prst="rect">
              <a:avLst/>
            </a:prstGeom>
            <a:noFill/>
          </p:spPr>
          <p:txBody>
            <a:bodyPr wrap="square" rtlCol="0">
              <a:spAutoFit/>
            </a:bodyPr>
            <a:lstStyle/>
            <a:p>
              <a:pPr algn="ctr"/>
              <a:r>
                <a:rPr lang="en-US" sz="4000" smtClean="0"/>
                <a:t>Sai rồi</a:t>
              </a:r>
              <a:endParaRPr lang="en-US" sz="4000"/>
            </a:p>
          </p:txBody>
        </p:sp>
      </p:grpSp>
    </p:spTree>
    <p:extLst>
      <p:ext uri="{BB962C8B-B14F-4D97-AF65-F5344CB8AC3E}">
        <p14:creationId xmlns:p14="http://schemas.microsoft.com/office/powerpoint/2010/main" val="3836824161"/>
      </p:ext>
    </p:extLst>
  </p:cSld>
  <p:clrMapOvr>
    <a:masterClrMapping/>
  </p:clrMapOvr>
  <p:transition spd="slow">
    <p:push dir="u"/>
  </p:transition>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3" presetClass="entr" presetSubtype="3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strVal val="(6*min(max(#ppt_w*#ppt_h,.3),1)-7.4)/-.7*#ppt_w"/>
                                          </p:val>
                                        </p:tav>
                                        <p:tav tm="100000">
                                          <p:val>
                                            <p:strVal val="#ppt_w"/>
                                          </p:val>
                                        </p:tav>
                                      </p:tavLst>
                                    </p:anim>
                                    <p:anim calcmode="lin" valueType="num">
                                      <p:cBhvr>
                                        <p:cTn id="8" dur="500" fill="hold"/>
                                        <p:tgtEl>
                                          <p:spTgt spid="11"/>
                                        </p:tgtEl>
                                        <p:attrNameLst>
                                          <p:attrName>ppt_h</p:attrName>
                                        </p:attrNameLst>
                                      </p:cBhvr>
                                      <p:tavLst>
                                        <p:tav tm="0">
                                          <p:val>
                                            <p:strVal val="(6*min(max(#ppt_w*#ppt_h,.3),1)-7.4)/-.7*#ppt_h"/>
                                          </p:val>
                                        </p:tav>
                                        <p:tav tm="100000">
                                          <p:val>
                                            <p:strVal val="#ppt_h"/>
                                          </p:val>
                                        </p:tav>
                                      </p:tavLst>
                                    </p:anim>
                                    <p:anim calcmode="lin" valueType="num">
                                      <p:cBhvr>
                                        <p:cTn id="9" dur="500" fill="hold"/>
                                        <p:tgtEl>
                                          <p:spTgt spid="11"/>
                                        </p:tgtEl>
                                        <p:attrNameLst>
                                          <p:attrName>ppt_x</p:attrName>
                                        </p:attrNameLst>
                                      </p:cBhvr>
                                      <p:tavLst>
                                        <p:tav tm="0">
                                          <p:val>
                                            <p:fltVal val="0.5"/>
                                          </p:val>
                                        </p:tav>
                                        <p:tav tm="100000">
                                          <p:val>
                                            <p:strVal val="#ppt_x"/>
                                          </p:val>
                                        </p:tav>
                                      </p:tavLst>
                                    </p:anim>
                                    <p:anim calcmode="lin" valueType="num">
                                      <p:cBhvr>
                                        <p:cTn id="10" dur="500" fill="hold"/>
                                        <p:tgtEl>
                                          <p:spTgt spid="11"/>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5"/>
                  </p:tgtEl>
                </p:cond>
              </p:nextCondLst>
            </p:seq>
            <p:seq concurrent="1" nextAc="seek">
              <p:cTn id="11" restart="whenNotActive" fill="hold" evtFilter="cancelBubble" nodeType="interactiveSeq">
                <p:stCondLst>
                  <p:cond evt="onClick" delay="0">
                    <p:tgtEl>
                      <p:spTgt spid="4"/>
                    </p:tgtEl>
                  </p:cond>
                </p:stCondLst>
                <p:endSync evt="end" delay="0">
                  <p:rtn val="all"/>
                </p:endSync>
                <p:childTnLst>
                  <p:par>
                    <p:cTn id="12" fill="hold">
                      <p:stCondLst>
                        <p:cond delay="0"/>
                      </p:stCondLst>
                      <p:childTnLst>
                        <p:par>
                          <p:cTn id="13" fill="hold">
                            <p:stCondLst>
                              <p:cond delay="0"/>
                            </p:stCondLst>
                            <p:childTnLst>
                              <p:par>
                                <p:cTn id="14" presetID="23" presetClass="entr" presetSubtype="36" fill="hold" nodeType="clickEffect">
                                  <p:stCondLst>
                                    <p:cond delay="0"/>
                                  </p:stCondLst>
                                  <p:childTnLst>
                                    <p:set>
                                      <p:cBhvr>
                                        <p:cTn id="15" dur="1" fill="hold">
                                          <p:stCondLst>
                                            <p:cond delay="0"/>
                                          </p:stCondLst>
                                        </p:cTn>
                                        <p:tgtEl>
                                          <p:spTgt spid="13"/>
                                        </p:tgtEl>
                                        <p:attrNameLst>
                                          <p:attrName>style.visibility</p:attrName>
                                        </p:attrNameLst>
                                      </p:cBhvr>
                                      <p:to>
                                        <p:strVal val="visible"/>
                                      </p:to>
                                    </p:set>
                                    <p:anim calcmode="lin" valueType="num">
                                      <p:cBhvr>
                                        <p:cTn id="16" dur="500" fill="hold"/>
                                        <p:tgtEl>
                                          <p:spTgt spid="13"/>
                                        </p:tgtEl>
                                        <p:attrNameLst>
                                          <p:attrName>ppt_w</p:attrName>
                                        </p:attrNameLst>
                                      </p:cBhvr>
                                      <p:tavLst>
                                        <p:tav tm="0">
                                          <p:val>
                                            <p:strVal val="(6*min(max(#ppt_w*#ppt_h,.3),1)-7.4)/-.7*#ppt_w"/>
                                          </p:val>
                                        </p:tav>
                                        <p:tav tm="100000">
                                          <p:val>
                                            <p:strVal val="#ppt_w"/>
                                          </p:val>
                                        </p:tav>
                                      </p:tavLst>
                                    </p:anim>
                                    <p:anim calcmode="lin" valueType="num">
                                      <p:cBhvr>
                                        <p:cTn id="17" dur="500" fill="hold"/>
                                        <p:tgtEl>
                                          <p:spTgt spid="13"/>
                                        </p:tgtEl>
                                        <p:attrNameLst>
                                          <p:attrName>ppt_h</p:attrName>
                                        </p:attrNameLst>
                                      </p:cBhvr>
                                      <p:tavLst>
                                        <p:tav tm="0">
                                          <p:val>
                                            <p:strVal val="(6*min(max(#ppt_w*#ppt_h,.3),1)-7.4)/-.7*#ppt_h"/>
                                          </p:val>
                                        </p:tav>
                                        <p:tav tm="100000">
                                          <p:val>
                                            <p:strVal val="#ppt_h"/>
                                          </p:val>
                                        </p:tav>
                                      </p:tavLst>
                                    </p:anim>
                                    <p:anim calcmode="lin" valueType="num">
                                      <p:cBhvr>
                                        <p:cTn id="18" dur="500" fill="hold"/>
                                        <p:tgtEl>
                                          <p:spTgt spid="13"/>
                                        </p:tgtEl>
                                        <p:attrNameLst>
                                          <p:attrName>ppt_x</p:attrName>
                                        </p:attrNameLst>
                                      </p:cBhvr>
                                      <p:tavLst>
                                        <p:tav tm="0">
                                          <p:val>
                                            <p:fltVal val="0.5"/>
                                          </p:val>
                                        </p:tav>
                                        <p:tav tm="100000">
                                          <p:val>
                                            <p:strVal val="#ppt_x"/>
                                          </p:val>
                                        </p:tav>
                                      </p:tavLst>
                                    </p:anim>
                                    <p:anim calcmode="lin" valueType="num">
                                      <p:cBhvr>
                                        <p:cTn id="19" dur="500" fill="hold"/>
                                        <p:tgtEl>
                                          <p:spTgt spid="13"/>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4"/>
                  </p:tgtEl>
                </p:cond>
              </p:nextCondLst>
            </p:seq>
            <p:seq concurrent="1" nextAc="seek">
              <p:cTn id="20" restart="whenNotActive" fill="hold" evtFilter="cancelBubble" nodeType="interactiveSeq">
                <p:stCondLst>
                  <p:cond evt="onClick" delay="0">
                    <p:tgtEl>
                      <p:spTgt spid="8"/>
                    </p:tgtEl>
                  </p:cond>
                </p:stCondLst>
                <p:endSync evt="end" delay="0">
                  <p:rtn val="all"/>
                </p:endSync>
                <p:childTnLst>
                  <p:par>
                    <p:cTn id="21" fill="hold">
                      <p:stCondLst>
                        <p:cond delay="0"/>
                      </p:stCondLst>
                      <p:childTnLst>
                        <p:par>
                          <p:cTn id="22" fill="hold">
                            <p:stCondLst>
                              <p:cond delay="0"/>
                            </p:stCondLst>
                            <p:childTnLst>
                              <p:par>
                                <p:cTn id="23" presetID="23" presetClass="entr" presetSubtype="36"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500" fill="hold"/>
                                        <p:tgtEl>
                                          <p:spTgt spid="13"/>
                                        </p:tgtEl>
                                        <p:attrNameLst>
                                          <p:attrName>ppt_w</p:attrName>
                                        </p:attrNameLst>
                                      </p:cBhvr>
                                      <p:tavLst>
                                        <p:tav tm="0">
                                          <p:val>
                                            <p:strVal val="(6*min(max(#ppt_w*#ppt_h,.3),1)-7.4)/-.7*#ppt_w"/>
                                          </p:val>
                                        </p:tav>
                                        <p:tav tm="100000">
                                          <p:val>
                                            <p:strVal val="#ppt_w"/>
                                          </p:val>
                                        </p:tav>
                                      </p:tavLst>
                                    </p:anim>
                                    <p:anim calcmode="lin" valueType="num">
                                      <p:cBhvr>
                                        <p:cTn id="26" dur="500" fill="hold"/>
                                        <p:tgtEl>
                                          <p:spTgt spid="13"/>
                                        </p:tgtEl>
                                        <p:attrNameLst>
                                          <p:attrName>ppt_h</p:attrName>
                                        </p:attrNameLst>
                                      </p:cBhvr>
                                      <p:tavLst>
                                        <p:tav tm="0">
                                          <p:val>
                                            <p:strVal val="(6*min(max(#ppt_w*#ppt_h,.3),1)-7.4)/-.7*#ppt_h"/>
                                          </p:val>
                                        </p:tav>
                                        <p:tav tm="100000">
                                          <p:val>
                                            <p:strVal val="#ppt_h"/>
                                          </p:val>
                                        </p:tav>
                                      </p:tavLst>
                                    </p:anim>
                                    <p:anim calcmode="lin" valueType="num">
                                      <p:cBhvr>
                                        <p:cTn id="27" dur="500" fill="hold"/>
                                        <p:tgtEl>
                                          <p:spTgt spid="13"/>
                                        </p:tgtEl>
                                        <p:attrNameLst>
                                          <p:attrName>ppt_x</p:attrName>
                                        </p:attrNameLst>
                                      </p:cBhvr>
                                      <p:tavLst>
                                        <p:tav tm="0">
                                          <p:val>
                                            <p:fltVal val="0.5"/>
                                          </p:val>
                                        </p:tav>
                                        <p:tav tm="100000">
                                          <p:val>
                                            <p:strVal val="#ppt_x"/>
                                          </p:val>
                                        </p:tav>
                                      </p:tavLst>
                                    </p:anim>
                                    <p:anim calcmode="lin" valueType="num">
                                      <p:cBhvr>
                                        <p:cTn id="28" dur="500" fill="hold"/>
                                        <p:tgtEl>
                                          <p:spTgt spid="13"/>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8"/>
                  </p:tgtEl>
                </p:cond>
              </p:nextCondLst>
            </p:seq>
            <p:seq concurrent="1" nextAc="seek">
              <p:cTn id="29" restart="whenNotActive" fill="hold" evtFilter="cancelBubble" nodeType="interactiveSeq">
                <p:stCondLst>
                  <p:cond evt="onClick" delay="0">
                    <p:tgtEl>
                      <p:spTgt spid="13"/>
                    </p:tgtEl>
                  </p:cond>
                </p:stCondLst>
                <p:endSync evt="end" delay="0">
                  <p:rtn val="all"/>
                </p:endSync>
                <p:childTnLst>
                  <p:par>
                    <p:cTn id="30" fill="hold">
                      <p:stCondLst>
                        <p:cond delay="0"/>
                      </p:stCondLst>
                      <p:childTnLst>
                        <p:par>
                          <p:cTn id="31" fill="hold">
                            <p:stCondLst>
                              <p:cond delay="0"/>
                            </p:stCondLst>
                            <p:childTnLst>
                              <p:par>
                                <p:cTn id="32" presetID="23" presetClass="exit" presetSubtype="20" fill="hold" nodeType="clickEffect">
                                  <p:stCondLst>
                                    <p:cond delay="0"/>
                                  </p:stCondLst>
                                  <p:childTnLst>
                                    <p:anim calcmode="lin" valueType="num">
                                      <p:cBhvr>
                                        <p:cTn id="33" dur="500"/>
                                        <p:tgtEl>
                                          <p:spTgt spid="13"/>
                                        </p:tgtEl>
                                        <p:attrNameLst>
                                          <p:attrName>ppt_w</p:attrName>
                                        </p:attrNameLst>
                                      </p:cBhvr>
                                      <p:tavLst>
                                        <p:tav tm="0">
                                          <p:val>
                                            <p:strVal val="ppt_w"/>
                                          </p:val>
                                        </p:tav>
                                        <p:tav tm="100000">
                                          <p:val>
                                            <p:strVal val="(6*min(max(ppt_w*ppt_h,.3),1)-7.4)/-.7*ppt_w"/>
                                          </p:val>
                                        </p:tav>
                                      </p:tavLst>
                                    </p:anim>
                                    <p:anim calcmode="lin" valueType="num">
                                      <p:cBhvr>
                                        <p:cTn id="34" dur="500"/>
                                        <p:tgtEl>
                                          <p:spTgt spid="13"/>
                                        </p:tgtEl>
                                        <p:attrNameLst>
                                          <p:attrName>ppt_h</p:attrName>
                                        </p:attrNameLst>
                                      </p:cBhvr>
                                      <p:tavLst>
                                        <p:tav tm="0">
                                          <p:val>
                                            <p:strVal val="ppt_h"/>
                                          </p:val>
                                        </p:tav>
                                        <p:tav tm="100000">
                                          <p:val>
                                            <p:strVal val="(6*min(max(ppt_w*ppt_h,.3),1)-7.4)/-.7*ppt_h"/>
                                          </p:val>
                                        </p:tav>
                                      </p:tavLst>
                                    </p:anim>
                                    <p:anim calcmode="lin" valueType="num">
                                      <p:cBhvr>
                                        <p:cTn id="35" dur="500"/>
                                        <p:tgtEl>
                                          <p:spTgt spid="13"/>
                                        </p:tgtEl>
                                        <p:attrNameLst>
                                          <p:attrName>ppt_y</p:attrName>
                                        </p:attrNameLst>
                                      </p:cBhvr>
                                      <p:tavLst>
                                        <p:tav tm="0">
                                          <p:val>
                                            <p:strVal val="ppt_y"/>
                                          </p:val>
                                        </p:tav>
                                        <p:tav tm="100000">
                                          <p:val>
                                            <p:strVal val="1+(6*min(max(ppt_w*ppt_h,.3),1)-7.4)/-.7*ppt_h/2"/>
                                          </p:val>
                                        </p:tav>
                                      </p:tavLst>
                                    </p:anim>
                                    <p:set>
                                      <p:cBhvr>
                                        <p:cTn id="36"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37" restart="whenNotActive" fill="hold" evtFilter="cancelBubble" nodeType="interactiveSeq">
                <p:stCondLst>
                  <p:cond evt="onClick" delay="0">
                    <p:tgtEl>
                      <p:spTgt spid="6"/>
                    </p:tgtEl>
                  </p:cond>
                </p:stCondLst>
                <p:endSync evt="end" delay="0">
                  <p:rtn val="all"/>
                </p:endSync>
                <p:childTnLst>
                  <p:par>
                    <p:cTn id="38" fill="hold">
                      <p:stCondLst>
                        <p:cond delay="0"/>
                      </p:stCondLst>
                      <p:childTnLst>
                        <p:par>
                          <p:cTn id="39" fill="hold">
                            <p:stCondLst>
                              <p:cond delay="0"/>
                            </p:stCondLst>
                            <p:childTnLst>
                              <p:par>
                                <p:cTn id="40" presetID="23" presetClass="entr" presetSubtype="36"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strVal val="(6*min(max(#ppt_w*#ppt_h,.3),1)-7.4)/-.7*#ppt_w"/>
                                          </p:val>
                                        </p:tav>
                                        <p:tav tm="100000">
                                          <p:val>
                                            <p:strVal val="#ppt_w"/>
                                          </p:val>
                                        </p:tav>
                                      </p:tavLst>
                                    </p:anim>
                                    <p:anim calcmode="lin" valueType="num">
                                      <p:cBhvr>
                                        <p:cTn id="43" dur="500" fill="hold"/>
                                        <p:tgtEl>
                                          <p:spTgt spid="13"/>
                                        </p:tgtEl>
                                        <p:attrNameLst>
                                          <p:attrName>ppt_h</p:attrName>
                                        </p:attrNameLst>
                                      </p:cBhvr>
                                      <p:tavLst>
                                        <p:tav tm="0">
                                          <p:val>
                                            <p:strVal val="(6*min(max(#ppt_w*#ppt_h,.3),1)-7.4)/-.7*#ppt_h"/>
                                          </p:val>
                                        </p:tav>
                                        <p:tav tm="100000">
                                          <p:val>
                                            <p:strVal val="#ppt_h"/>
                                          </p:val>
                                        </p:tav>
                                      </p:tavLst>
                                    </p:anim>
                                    <p:anim calcmode="lin" valueType="num">
                                      <p:cBhvr>
                                        <p:cTn id="44" dur="500" fill="hold"/>
                                        <p:tgtEl>
                                          <p:spTgt spid="13"/>
                                        </p:tgtEl>
                                        <p:attrNameLst>
                                          <p:attrName>ppt_x</p:attrName>
                                        </p:attrNameLst>
                                      </p:cBhvr>
                                      <p:tavLst>
                                        <p:tav tm="0">
                                          <p:val>
                                            <p:fltVal val="0.5"/>
                                          </p:val>
                                        </p:tav>
                                        <p:tav tm="100000">
                                          <p:val>
                                            <p:strVal val="#ppt_x"/>
                                          </p:val>
                                        </p:tav>
                                      </p:tavLst>
                                    </p:anim>
                                    <p:anim calcmode="lin" valueType="num">
                                      <p:cBhvr>
                                        <p:cTn id="45" dur="500" fill="hold"/>
                                        <p:tgtEl>
                                          <p:spTgt spid="13"/>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6"/>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a:hlinkClick r:id="rId3" action="ppaction://hlinksldjump"/>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244408" y="5839032"/>
            <a:ext cx="899591" cy="1018968"/>
          </a:xfrm>
          <a:prstGeom prst="rect">
            <a:avLst/>
          </a:prstGeom>
        </p:spPr>
      </p:pic>
      <p:sp>
        <p:nvSpPr>
          <p:cNvPr id="5" name="Rectangle 4"/>
          <p:cNvSpPr/>
          <p:nvPr/>
        </p:nvSpPr>
        <p:spPr>
          <a:xfrm>
            <a:off x="6588224" y="6151612"/>
            <a:ext cx="1157842" cy="706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smtClean="0"/>
              <a:t>Ẩn</a:t>
            </a:r>
            <a:endParaRPr lang="en-US" sz="4000"/>
          </a:p>
        </p:txBody>
      </p:sp>
      <p:sp>
        <p:nvSpPr>
          <p:cNvPr id="6" name="Rectangle 5"/>
          <p:cNvSpPr/>
          <p:nvPr/>
        </p:nvSpPr>
        <p:spPr>
          <a:xfrm>
            <a:off x="4313841" y="6151612"/>
            <a:ext cx="1224136" cy="706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smtClean="0"/>
              <a:t>Hiện</a:t>
            </a:r>
            <a:endParaRPr lang="en-US" sz="4000"/>
          </a:p>
        </p:txBody>
      </p:sp>
      <p:sp>
        <p:nvSpPr>
          <p:cNvPr id="7" name="Rounded Rectangle 6"/>
          <p:cNvSpPr/>
          <p:nvPr/>
        </p:nvSpPr>
        <p:spPr>
          <a:xfrm>
            <a:off x="6384948" y="4905795"/>
            <a:ext cx="1944216" cy="100811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Bảng và phấn</a:t>
            </a:r>
            <a:endParaRPr lang="en-US"/>
          </a:p>
        </p:txBody>
      </p:sp>
      <p:sp>
        <p:nvSpPr>
          <p:cNvPr id="8" name="Rounded Rectangle 7"/>
          <p:cNvSpPr/>
          <p:nvPr/>
        </p:nvSpPr>
        <p:spPr>
          <a:xfrm>
            <a:off x="6384948" y="3897683"/>
            <a:ext cx="1944216" cy="1008112"/>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Kim và giấy</a:t>
            </a:r>
            <a:endParaRPr lang="en-US"/>
          </a:p>
        </p:txBody>
      </p:sp>
      <p:sp>
        <p:nvSpPr>
          <p:cNvPr id="9" name="Rounded Rectangle 8"/>
          <p:cNvSpPr/>
          <p:nvPr/>
        </p:nvSpPr>
        <p:spPr>
          <a:xfrm>
            <a:off x="953742" y="4725144"/>
            <a:ext cx="1944216" cy="100811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rgbClr val="C00000"/>
                </a:solidFill>
              </a:rPr>
              <a:t>Phấn và giấy</a:t>
            </a:r>
            <a:endParaRPr lang="en-US">
              <a:solidFill>
                <a:srgbClr val="C00000"/>
              </a:solidFill>
            </a:endParaRPr>
          </a:p>
        </p:txBody>
      </p:sp>
      <p:sp>
        <p:nvSpPr>
          <p:cNvPr id="10" name="Rounded Rectangle 9"/>
          <p:cNvSpPr/>
          <p:nvPr/>
        </p:nvSpPr>
        <p:spPr>
          <a:xfrm>
            <a:off x="971600" y="3717032"/>
            <a:ext cx="1944216"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Kim và bảng</a:t>
            </a:r>
            <a:endParaRPr lang="en-US"/>
          </a:p>
        </p:txBody>
      </p:sp>
      <p:grpSp>
        <p:nvGrpSpPr>
          <p:cNvPr id="11" name="Group 10"/>
          <p:cNvGrpSpPr/>
          <p:nvPr/>
        </p:nvGrpSpPr>
        <p:grpSpPr>
          <a:xfrm>
            <a:off x="3517565" y="1590735"/>
            <a:ext cx="2385808" cy="3315060"/>
            <a:chOff x="3563888" y="1294628"/>
            <a:chExt cx="2238159" cy="3243052"/>
          </a:xfrm>
        </p:grpSpPr>
        <p:pic>
          <p:nvPicPr>
            <p:cNvPr id="12" name="Picture 11"/>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563888" y="1294628"/>
              <a:ext cx="2238159" cy="2535166"/>
            </a:xfrm>
            <a:prstGeom prst="rect">
              <a:avLst/>
            </a:prstGeom>
          </p:spPr>
        </p:pic>
        <p:sp>
          <p:nvSpPr>
            <p:cNvPr id="13" name="TextBox 12"/>
            <p:cNvSpPr txBox="1"/>
            <p:nvPr/>
          </p:nvSpPr>
          <p:spPr>
            <a:xfrm>
              <a:off x="3563888" y="3829794"/>
              <a:ext cx="2238159" cy="707886"/>
            </a:xfrm>
            <a:prstGeom prst="rect">
              <a:avLst/>
            </a:prstGeom>
            <a:noFill/>
          </p:spPr>
          <p:txBody>
            <a:bodyPr wrap="square" rtlCol="0">
              <a:spAutoFit/>
            </a:bodyPr>
            <a:lstStyle/>
            <a:p>
              <a:pPr algn="ctr"/>
              <a:r>
                <a:rPr lang="en-US" sz="4000" smtClean="0"/>
                <a:t>Chính xác</a:t>
              </a:r>
              <a:endParaRPr lang="en-US" sz="4000"/>
            </a:p>
          </p:txBody>
        </p:sp>
      </p:grpSp>
      <p:grpSp>
        <p:nvGrpSpPr>
          <p:cNvPr id="14" name="Group 13"/>
          <p:cNvGrpSpPr/>
          <p:nvPr/>
        </p:nvGrpSpPr>
        <p:grpSpPr>
          <a:xfrm>
            <a:off x="3517565" y="1803106"/>
            <a:ext cx="2634978" cy="3052644"/>
            <a:chOff x="3357751" y="1850443"/>
            <a:chExt cx="2634978" cy="3052644"/>
          </a:xfrm>
        </p:grpSpPr>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57751" y="1850443"/>
              <a:ext cx="2634978" cy="2303424"/>
            </a:xfrm>
            <a:prstGeom prst="rect">
              <a:avLst/>
            </a:prstGeom>
          </p:spPr>
        </p:pic>
        <p:sp>
          <p:nvSpPr>
            <p:cNvPr id="16" name="TextBox 15"/>
            <p:cNvSpPr txBox="1"/>
            <p:nvPr/>
          </p:nvSpPr>
          <p:spPr>
            <a:xfrm>
              <a:off x="3482336" y="4179483"/>
              <a:ext cx="2385808" cy="723604"/>
            </a:xfrm>
            <a:prstGeom prst="rect">
              <a:avLst/>
            </a:prstGeom>
            <a:noFill/>
          </p:spPr>
          <p:txBody>
            <a:bodyPr wrap="square" rtlCol="0">
              <a:spAutoFit/>
            </a:bodyPr>
            <a:lstStyle/>
            <a:p>
              <a:pPr algn="ctr"/>
              <a:r>
                <a:rPr lang="en-US" sz="4000" smtClean="0"/>
                <a:t>Sai rồi</a:t>
              </a:r>
              <a:endParaRPr lang="en-US" sz="4000"/>
            </a:p>
          </p:txBody>
        </p:sp>
      </p:grpSp>
      <p:sp>
        <p:nvSpPr>
          <p:cNvPr id="3" name="TextBox 2"/>
          <p:cNvSpPr txBox="1"/>
          <p:nvPr/>
        </p:nvSpPr>
        <p:spPr>
          <a:xfrm>
            <a:off x="-108520" y="325281"/>
            <a:ext cx="9144000" cy="3785652"/>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Câu hỏi số 2: </a:t>
            </a:r>
          </a:p>
          <a:p>
            <a:pPr algn="ctr"/>
            <a:r>
              <a:rPr lang="vi-VN" sz="4000" smtClean="0">
                <a:latin typeface="Times New Roman" pitchFamily="18" charset="0"/>
                <a:cs typeface="Times New Roman" pitchFamily="18" charset="0"/>
              </a:rPr>
              <a:t>Anh </a:t>
            </a:r>
            <a:r>
              <a:rPr lang="vi-VN" sz="4000">
                <a:latin typeface="Times New Roman" pitchFamily="18" charset="0"/>
                <a:cs typeface="Times New Roman" pitchFamily="18" charset="0"/>
              </a:rPr>
              <a:t>mặt đen, anh da trắng</a:t>
            </a:r>
          </a:p>
          <a:p>
            <a:pPr algn="ctr"/>
            <a:r>
              <a:rPr lang="vi-VN" sz="4000">
                <a:latin typeface="Times New Roman" pitchFamily="18" charset="0"/>
                <a:cs typeface="Times New Roman" pitchFamily="18" charset="0"/>
              </a:rPr>
              <a:t>Anh mình mỏng, anh nhọn đầu</a:t>
            </a:r>
          </a:p>
          <a:p>
            <a:pPr algn="ctr"/>
            <a:r>
              <a:rPr lang="vi-VN" sz="4000">
                <a:latin typeface="Times New Roman" pitchFamily="18" charset="0"/>
                <a:cs typeface="Times New Roman" pitchFamily="18" charset="0"/>
              </a:rPr>
              <a:t>Khác nhau mà rất thân nhau</a:t>
            </a:r>
          </a:p>
          <a:p>
            <a:pPr algn="ctr"/>
            <a:r>
              <a:rPr lang="vi-VN" sz="4000">
                <a:latin typeface="Times New Roman" pitchFamily="18" charset="0"/>
                <a:cs typeface="Times New Roman" pitchFamily="18" charset="0"/>
              </a:rPr>
              <a:t>Khi đi khi ở chẳng bao giờ rời?</a:t>
            </a:r>
          </a:p>
          <a:p>
            <a:pPr algn="ct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39599541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nextCondLst>
                <p:cond evt="onClick" delay="0">
                  <p:tgtEl>
                    <p:spTgt spid="6"/>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8"/>
                    </p:tgtEl>
                  </p:cond>
                </p:stCondLst>
                <p:endSync evt="end" delay="0">
                  <p:rtn val="all"/>
                </p:endSync>
                <p:childTnLst>
                  <p:par>
                    <p:cTn id="13" fill="hold">
                      <p:stCondLst>
                        <p:cond delay="0"/>
                      </p:stCondLst>
                      <p:childTnLst>
                        <p:par>
                          <p:cTn id="14" fill="hold">
                            <p:stCondLst>
                              <p:cond delay="0"/>
                            </p:stCondLst>
                            <p:childTnLst>
                              <p:par>
                                <p:cTn id="15" presetID="23" presetClass="entr" presetSubtype="36"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strVal val="(6*min(max(#ppt_w*#ppt_h,.3),1)-7.4)/-.7*#ppt_w"/>
                                          </p:val>
                                        </p:tav>
                                        <p:tav tm="100000">
                                          <p:val>
                                            <p:strVal val="#ppt_w"/>
                                          </p:val>
                                        </p:tav>
                                      </p:tavLst>
                                    </p:anim>
                                    <p:anim calcmode="lin" valueType="num">
                                      <p:cBhvr>
                                        <p:cTn id="18" dur="500" fill="hold"/>
                                        <p:tgtEl>
                                          <p:spTgt spid="14"/>
                                        </p:tgtEl>
                                        <p:attrNameLst>
                                          <p:attrName>ppt_h</p:attrName>
                                        </p:attrNameLst>
                                      </p:cBhvr>
                                      <p:tavLst>
                                        <p:tav tm="0">
                                          <p:val>
                                            <p:strVal val="(6*min(max(#ppt_w*#ppt_h,.3),1)-7.4)/-.7*#ppt_h"/>
                                          </p:val>
                                        </p:tav>
                                        <p:tav tm="100000">
                                          <p:val>
                                            <p:strVal val="#ppt_h"/>
                                          </p:val>
                                        </p:tav>
                                      </p:tavLst>
                                    </p:anim>
                                    <p:anim calcmode="lin" valueType="num">
                                      <p:cBhvr>
                                        <p:cTn id="19" dur="500" fill="hold"/>
                                        <p:tgtEl>
                                          <p:spTgt spid="14"/>
                                        </p:tgtEl>
                                        <p:attrNameLst>
                                          <p:attrName>ppt_x</p:attrName>
                                        </p:attrNameLst>
                                      </p:cBhvr>
                                      <p:tavLst>
                                        <p:tav tm="0">
                                          <p:val>
                                            <p:fltVal val="0.5"/>
                                          </p:val>
                                        </p:tav>
                                        <p:tav tm="100000">
                                          <p:val>
                                            <p:strVal val="#ppt_x"/>
                                          </p:val>
                                        </p:tav>
                                      </p:tavLst>
                                    </p:anim>
                                    <p:anim calcmode="lin" valueType="num">
                                      <p:cBhvr>
                                        <p:cTn id="20" dur="500" fill="hold"/>
                                        <p:tgtEl>
                                          <p:spTgt spid="1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8"/>
                  </p:tgtEl>
                </p:cond>
              </p:nextCondLst>
            </p:seq>
            <p:seq concurrent="1" nextAc="seek">
              <p:cTn id="21" restart="whenNotActive" fill="hold" evtFilter="cancelBubble" nodeType="interactiveSeq">
                <p:stCondLst>
                  <p:cond evt="onClick" delay="0">
                    <p:tgtEl>
                      <p:spTgt spid="7"/>
                    </p:tgtEl>
                  </p:cond>
                </p:stCondLst>
                <p:endSync evt="end" delay="0">
                  <p:rtn val="all"/>
                </p:endSync>
                <p:childTnLst>
                  <p:par>
                    <p:cTn id="22" fill="hold">
                      <p:stCondLst>
                        <p:cond delay="0"/>
                      </p:stCondLst>
                      <p:childTnLst>
                        <p:par>
                          <p:cTn id="23" fill="hold">
                            <p:stCondLst>
                              <p:cond delay="0"/>
                            </p:stCondLst>
                            <p:childTnLst>
                              <p:par>
                                <p:cTn id="24" presetID="23" presetClass="entr" presetSubtype="36"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500" fill="hold"/>
                                        <p:tgtEl>
                                          <p:spTgt spid="11"/>
                                        </p:tgtEl>
                                        <p:attrNameLst>
                                          <p:attrName>ppt_w</p:attrName>
                                        </p:attrNameLst>
                                      </p:cBhvr>
                                      <p:tavLst>
                                        <p:tav tm="0">
                                          <p:val>
                                            <p:strVal val="(6*min(max(#ppt_w*#ppt_h,.3),1)-7.4)/-.7*#ppt_w"/>
                                          </p:val>
                                        </p:tav>
                                        <p:tav tm="100000">
                                          <p:val>
                                            <p:strVal val="#ppt_w"/>
                                          </p:val>
                                        </p:tav>
                                      </p:tavLst>
                                    </p:anim>
                                    <p:anim calcmode="lin" valueType="num">
                                      <p:cBhvr>
                                        <p:cTn id="27" dur="500" fill="hold"/>
                                        <p:tgtEl>
                                          <p:spTgt spid="11"/>
                                        </p:tgtEl>
                                        <p:attrNameLst>
                                          <p:attrName>ppt_h</p:attrName>
                                        </p:attrNameLst>
                                      </p:cBhvr>
                                      <p:tavLst>
                                        <p:tav tm="0">
                                          <p:val>
                                            <p:strVal val="(6*min(max(#ppt_w*#ppt_h,.3),1)-7.4)/-.7*#ppt_h"/>
                                          </p:val>
                                        </p:tav>
                                        <p:tav tm="100000">
                                          <p:val>
                                            <p:strVal val="#ppt_h"/>
                                          </p:val>
                                        </p:tav>
                                      </p:tavLst>
                                    </p:anim>
                                    <p:anim calcmode="lin" valueType="num">
                                      <p:cBhvr>
                                        <p:cTn id="28" dur="500" fill="hold"/>
                                        <p:tgtEl>
                                          <p:spTgt spid="11"/>
                                        </p:tgtEl>
                                        <p:attrNameLst>
                                          <p:attrName>ppt_x</p:attrName>
                                        </p:attrNameLst>
                                      </p:cBhvr>
                                      <p:tavLst>
                                        <p:tav tm="0">
                                          <p:val>
                                            <p:fltVal val="0.5"/>
                                          </p:val>
                                        </p:tav>
                                        <p:tav tm="100000">
                                          <p:val>
                                            <p:strVal val="#ppt_x"/>
                                          </p:val>
                                        </p:tav>
                                      </p:tavLst>
                                    </p:anim>
                                    <p:anim calcmode="lin" valueType="num">
                                      <p:cBhvr>
                                        <p:cTn id="29" dur="500" fill="hold"/>
                                        <p:tgtEl>
                                          <p:spTgt spid="11"/>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7"/>
                  </p:tgtEl>
                </p:cond>
              </p:nextCondLst>
            </p:seq>
            <p:seq concurrent="1" nextAc="seek">
              <p:cTn id="30" restart="whenNotActive" fill="hold" evtFilter="cancelBubble" nodeType="interactiveSeq">
                <p:stCondLst>
                  <p:cond evt="onClick" delay="0">
                    <p:tgtEl>
                      <p:spTgt spid="9"/>
                    </p:tgtEl>
                  </p:cond>
                </p:stCondLst>
                <p:endSync evt="end" delay="0">
                  <p:rtn val="all"/>
                </p:endSync>
                <p:childTnLst>
                  <p:par>
                    <p:cTn id="31" fill="hold">
                      <p:stCondLst>
                        <p:cond delay="0"/>
                      </p:stCondLst>
                      <p:childTnLst>
                        <p:par>
                          <p:cTn id="32" fill="hold">
                            <p:stCondLst>
                              <p:cond delay="0"/>
                            </p:stCondLst>
                            <p:childTnLst>
                              <p:par>
                                <p:cTn id="33" presetID="23" presetClass="entr" presetSubtype="36"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strVal val="(6*min(max(#ppt_w*#ppt_h,.3),1)-7.4)/-.7*#ppt_w"/>
                                          </p:val>
                                        </p:tav>
                                        <p:tav tm="100000">
                                          <p:val>
                                            <p:strVal val="#ppt_w"/>
                                          </p:val>
                                        </p:tav>
                                      </p:tavLst>
                                    </p:anim>
                                    <p:anim calcmode="lin" valueType="num">
                                      <p:cBhvr>
                                        <p:cTn id="36" dur="500" fill="hold"/>
                                        <p:tgtEl>
                                          <p:spTgt spid="14"/>
                                        </p:tgtEl>
                                        <p:attrNameLst>
                                          <p:attrName>ppt_h</p:attrName>
                                        </p:attrNameLst>
                                      </p:cBhvr>
                                      <p:tavLst>
                                        <p:tav tm="0">
                                          <p:val>
                                            <p:strVal val="(6*min(max(#ppt_w*#ppt_h,.3),1)-7.4)/-.7*#ppt_h"/>
                                          </p:val>
                                        </p:tav>
                                        <p:tav tm="100000">
                                          <p:val>
                                            <p:strVal val="#ppt_h"/>
                                          </p:val>
                                        </p:tav>
                                      </p:tavLst>
                                    </p:anim>
                                    <p:anim calcmode="lin" valueType="num">
                                      <p:cBhvr>
                                        <p:cTn id="37" dur="500" fill="hold"/>
                                        <p:tgtEl>
                                          <p:spTgt spid="14"/>
                                        </p:tgtEl>
                                        <p:attrNameLst>
                                          <p:attrName>ppt_x</p:attrName>
                                        </p:attrNameLst>
                                      </p:cBhvr>
                                      <p:tavLst>
                                        <p:tav tm="0">
                                          <p:val>
                                            <p:fltVal val="0.5"/>
                                          </p:val>
                                        </p:tav>
                                        <p:tav tm="100000">
                                          <p:val>
                                            <p:strVal val="#ppt_x"/>
                                          </p:val>
                                        </p:tav>
                                      </p:tavLst>
                                    </p:anim>
                                    <p:anim calcmode="lin" valueType="num">
                                      <p:cBhvr>
                                        <p:cTn id="38" dur="500" fill="hold"/>
                                        <p:tgtEl>
                                          <p:spTgt spid="1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9"/>
                  </p:tgtEl>
                </p:cond>
              </p:nextCondLst>
            </p:seq>
            <p:seq concurrent="1" nextAc="seek">
              <p:cTn id="39" restart="whenNotActive" fill="hold" evtFilter="cancelBubble" nodeType="interactiveSeq">
                <p:stCondLst>
                  <p:cond evt="onClick" delay="0">
                    <p:tgtEl>
                      <p:spTgt spid="10"/>
                    </p:tgtEl>
                  </p:cond>
                </p:stCondLst>
                <p:endSync evt="end" delay="0">
                  <p:rtn val="all"/>
                </p:endSync>
                <p:childTnLst>
                  <p:par>
                    <p:cTn id="40" fill="hold">
                      <p:stCondLst>
                        <p:cond delay="0"/>
                      </p:stCondLst>
                      <p:childTnLst>
                        <p:par>
                          <p:cTn id="41" fill="hold">
                            <p:stCondLst>
                              <p:cond delay="0"/>
                            </p:stCondLst>
                            <p:childTnLst>
                              <p:par>
                                <p:cTn id="42" presetID="23" presetClass="entr" presetSubtype="36"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p:cTn id="44" dur="500" fill="hold"/>
                                        <p:tgtEl>
                                          <p:spTgt spid="14"/>
                                        </p:tgtEl>
                                        <p:attrNameLst>
                                          <p:attrName>ppt_w</p:attrName>
                                        </p:attrNameLst>
                                      </p:cBhvr>
                                      <p:tavLst>
                                        <p:tav tm="0">
                                          <p:val>
                                            <p:strVal val="(6*min(max(#ppt_w*#ppt_h,.3),1)-7.4)/-.7*#ppt_w"/>
                                          </p:val>
                                        </p:tav>
                                        <p:tav tm="100000">
                                          <p:val>
                                            <p:strVal val="#ppt_w"/>
                                          </p:val>
                                        </p:tav>
                                      </p:tavLst>
                                    </p:anim>
                                    <p:anim calcmode="lin" valueType="num">
                                      <p:cBhvr>
                                        <p:cTn id="45" dur="500" fill="hold"/>
                                        <p:tgtEl>
                                          <p:spTgt spid="14"/>
                                        </p:tgtEl>
                                        <p:attrNameLst>
                                          <p:attrName>ppt_h</p:attrName>
                                        </p:attrNameLst>
                                      </p:cBhvr>
                                      <p:tavLst>
                                        <p:tav tm="0">
                                          <p:val>
                                            <p:strVal val="(6*min(max(#ppt_w*#ppt_h,.3),1)-7.4)/-.7*#ppt_h"/>
                                          </p:val>
                                        </p:tav>
                                        <p:tav tm="100000">
                                          <p:val>
                                            <p:strVal val="#ppt_h"/>
                                          </p:val>
                                        </p:tav>
                                      </p:tavLst>
                                    </p:anim>
                                    <p:anim calcmode="lin" valueType="num">
                                      <p:cBhvr>
                                        <p:cTn id="46" dur="500" fill="hold"/>
                                        <p:tgtEl>
                                          <p:spTgt spid="14"/>
                                        </p:tgtEl>
                                        <p:attrNameLst>
                                          <p:attrName>ppt_x</p:attrName>
                                        </p:attrNameLst>
                                      </p:cBhvr>
                                      <p:tavLst>
                                        <p:tav tm="0">
                                          <p:val>
                                            <p:fltVal val="0.5"/>
                                          </p:val>
                                        </p:tav>
                                        <p:tav tm="100000">
                                          <p:val>
                                            <p:strVal val="#ppt_x"/>
                                          </p:val>
                                        </p:tav>
                                      </p:tavLst>
                                    </p:anim>
                                    <p:anim calcmode="lin" valueType="num">
                                      <p:cBhvr>
                                        <p:cTn id="47" dur="500" fill="hold"/>
                                        <p:tgtEl>
                                          <p:spTgt spid="1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10"/>
                  </p:tgtEl>
                </p:cond>
              </p:nextCondLst>
            </p:seq>
            <p:seq concurrent="1" nextAc="seek">
              <p:cTn id="48" restart="whenNotActive" fill="hold" evtFilter="cancelBubble" nodeType="interactiveSeq">
                <p:stCondLst>
                  <p:cond evt="onClick" delay="0">
                    <p:tgtEl>
                      <p:spTgt spid="14"/>
                    </p:tgtEl>
                  </p:cond>
                </p:stCondLst>
                <p:endSync evt="end" delay="0">
                  <p:rtn val="all"/>
                </p:endSync>
                <p:childTnLst>
                  <p:par>
                    <p:cTn id="49" fill="hold">
                      <p:stCondLst>
                        <p:cond delay="0"/>
                      </p:stCondLst>
                      <p:childTnLst>
                        <p:par>
                          <p:cTn id="50" fill="hold">
                            <p:stCondLst>
                              <p:cond delay="0"/>
                            </p:stCondLst>
                            <p:childTnLst>
                              <p:par>
                                <p:cTn id="51" presetID="23" presetClass="exit" presetSubtype="20" fill="hold" nodeType="clickEffect">
                                  <p:stCondLst>
                                    <p:cond delay="0"/>
                                  </p:stCondLst>
                                  <p:childTnLst>
                                    <p:anim calcmode="lin" valueType="num">
                                      <p:cBhvr>
                                        <p:cTn id="52" dur="500"/>
                                        <p:tgtEl>
                                          <p:spTgt spid="14"/>
                                        </p:tgtEl>
                                        <p:attrNameLst>
                                          <p:attrName>ppt_w</p:attrName>
                                        </p:attrNameLst>
                                      </p:cBhvr>
                                      <p:tavLst>
                                        <p:tav tm="0">
                                          <p:val>
                                            <p:strVal val="ppt_w"/>
                                          </p:val>
                                        </p:tav>
                                        <p:tav tm="100000">
                                          <p:val>
                                            <p:strVal val="(6*min(max(ppt_w*ppt_h,.3),1)-7.4)/-.7*ppt_w"/>
                                          </p:val>
                                        </p:tav>
                                      </p:tavLst>
                                    </p:anim>
                                    <p:anim calcmode="lin" valueType="num">
                                      <p:cBhvr>
                                        <p:cTn id="53" dur="500"/>
                                        <p:tgtEl>
                                          <p:spTgt spid="14"/>
                                        </p:tgtEl>
                                        <p:attrNameLst>
                                          <p:attrName>ppt_h</p:attrName>
                                        </p:attrNameLst>
                                      </p:cBhvr>
                                      <p:tavLst>
                                        <p:tav tm="0">
                                          <p:val>
                                            <p:strVal val="ppt_h"/>
                                          </p:val>
                                        </p:tav>
                                        <p:tav tm="100000">
                                          <p:val>
                                            <p:strVal val="(6*min(max(ppt_w*ppt_h,.3),1)-7.4)/-.7*ppt_h"/>
                                          </p:val>
                                        </p:tav>
                                      </p:tavLst>
                                    </p:anim>
                                    <p:anim calcmode="lin" valueType="num">
                                      <p:cBhvr>
                                        <p:cTn id="54" dur="500"/>
                                        <p:tgtEl>
                                          <p:spTgt spid="14"/>
                                        </p:tgtEl>
                                        <p:attrNameLst>
                                          <p:attrName>ppt_y</p:attrName>
                                        </p:attrNameLst>
                                      </p:cBhvr>
                                      <p:tavLst>
                                        <p:tav tm="0">
                                          <p:val>
                                            <p:strVal val="ppt_y"/>
                                          </p:val>
                                        </p:tav>
                                        <p:tav tm="100000">
                                          <p:val>
                                            <p:strVal val="1+(6*min(max(ppt_w*ppt_h,.3),1)-7.4)/-.7*ppt_h/2"/>
                                          </p:val>
                                        </p:tav>
                                      </p:tavLst>
                                    </p:anim>
                                    <p:set>
                                      <p:cBhvr>
                                        <p:cTn id="55"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3" grpId="0"/>
      <p:bldP spid="3" grpId="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3703" y="332656"/>
            <a:ext cx="9144000" cy="3170099"/>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Câu hỏi số 3: </a:t>
            </a:r>
          </a:p>
          <a:p>
            <a:pPr algn="ctr"/>
            <a:r>
              <a:rPr lang="vi-VN" sz="4000" smtClean="0">
                <a:latin typeface="Times New Roman" pitchFamily="18" charset="0"/>
                <a:cs typeface="Times New Roman" pitchFamily="18" charset="0"/>
              </a:rPr>
              <a:t>Hè </a:t>
            </a:r>
            <a:r>
              <a:rPr lang="vi-VN" sz="4000">
                <a:latin typeface="Times New Roman" pitchFamily="18" charset="0"/>
                <a:cs typeface="Times New Roman" pitchFamily="18" charset="0"/>
              </a:rPr>
              <a:t>về áo đỏ như son</a:t>
            </a:r>
          </a:p>
          <a:p>
            <a:pPr algn="ctr"/>
            <a:r>
              <a:rPr lang="vi-VN" sz="4000">
                <a:latin typeface="Times New Roman" pitchFamily="18" charset="0"/>
                <a:cs typeface="Times New Roman" pitchFamily="18" charset="0"/>
              </a:rPr>
              <a:t>Hè đi thay lá xanh non mượt mà</a:t>
            </a:r>
          </a:p>
          <a:p>
            <a:pPr algn="ctr"/>
            <a:r>
              <a:rPr lang="vi-VN" sz="4000">
                <a:latin typeface="Times New Roman" pitchFamily="18" charset="0"/>
                <a:cs typeface="Times New Roman" pitchFamily="18" charset="0"/>
              </a:rPr>
              <a:t>Bao nhiêu tay toả rộng ra</a:t>
            </a:r>
          </a:p>
          <a:p>
            <a:pPr algn="ctr"/>
            <a:r>
              <a:rPr lang="vi-VN" sz="4000">
                <a:latin typeface="Times New Roman" pitchFamily="18" charset="0"/>
                <a:cs typeface="Times New Roman" pitchFamily="18" charset="0"/>
              </a:rPr>
              <a:t>Như vẫy như đón bạn ta đến trường?</a:t>
            </a:r>
          </a:p>
        </p:txBody>
      </p:sp>
      <p:sp>
        <p:nvSpPr>
          <p:cNvPr id="4" name="Rounded Rectangle 3"/>
          <p:cNvSpPr/>
          <p:nvPr/>
        </p:nvSpPr>
        <p:spPr>
          <a:xfrm>
            <a:off x="969265" y="3678135"/>
            <a:ext cx="1944216" cy="100811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Cây bàng</a:t>
            </a:r>
            <a:endParaRPr lang="en-US"/>
          </a:p>
        </p:txBody>
      </p:sp>
      <p:sp>
        <p:nvSpPr>
          <p:cNvPr id="5" name="Rounded Rectangle 4"/>
          <p:cNvSpPr/>
          <p:nvPr/>
        </p:nvSpPr>
        <p:spPr>
          <a:xfrm>
            <a:off x="6351611" y="3686466"/>
            <a:ext cx="1944216" cy="100811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rgbClr val="FF0000"/>
                </a:solidFill>
              </a:rPr>
              <a:t>Cây phượng</a:t>
            </a:r>
            <a:endParaRPr lang="en-US">
              <a:solidFill>
                <a:srgbClr val="FF0000"/>
              </a:solidFill>
            </a:endParaRPr>
          </a:p>
        </p:txBody>
      </p:sp>
      <p:sp>
        <p:nvSpPr>
          <p:cNvPr id="6" name="Rounded Rectangle 5"/>
          <p:cNvSpPr/>
          <p:nvPr/>
        </p:nvSpPr>
        <p:spPr>
          <a:xfrm>
            <a:off x="6351611" y="4904036"/>
            <a:ext cx="1944216"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Cây bằng lăng </a:t>
            </a:r>
            <a:endParaRPr lang="en-US"/>
          </a:p>
        </p:txBody>
      </p:sp>
      <p:sp>
        <p:nvSpPr>
          <p:cNvPr id="8" name="Rounded Rectangle 7"/>
          <p:cNvSpPr/>
          <p:nvPr/>
        </p:nvSpPr>
        <p:spPr>
          <a:xfrm>
            <a:off x="933302" y="4904036"/>
            <a:ext cx="1944216" cy="100811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rgbClr val="C00000"/>
                </a:solidFill>
              </a:rPr>
              <a:t>Cây súng</a:t>
            </a:r>
            <a:endParaRPr lang="en-US">
              <a:solidFill>
                <a:srgbClr val="C00000"/>
              </a:solidFill>
            </a:endParaRPr>
          </a:p>
        </p:txBody>
      </p:sp>
      <p:grpSp>
        <p:nvGrpSpPr>
          <p:cNvPr id="11" name="Group 10"/>
          <p:cNvGrpSpPr/>
          <p:nvPr/>
        </p:nvGrpSpPr>
        <p:grpSpPr>
          <a:xfrm>
            <a:off x="3517565" y="1590735"/>
            <a:ext cx="2385808" cy="3315060"/>
            <a:chOff x="3563888" y="1294628"/>
            <a:chExt cx="2238159" cy="3243052"/>
          </a:xfrm>
        </p:grpSpPr>
        <p:pic>
          <p:nvPicPr>
            <p:cNvPr id="9" name="Picture 8"/>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563888" y="1294628"/>
              <a:ext cx="2238159" cy="2535166"/>
            </a:xfrm>
            <a:prstGeom prst="rect">
              <a:avLst/>
            </a:prstGeom>
          </p:spPr>
        </p:pic>
        <p:sp>
          <p:nvSpPr>
            <p:cNvPr id="10" name="TextBox 9"/>
            <p:cNvSpPr txBox="1"/>
            <p:nvPr/>
          </p:nvSpPr>
          <p:spPr>
            <a:xfrm>
              <a:off x="3563888" y="3829794"/>
              <a:ext cx="2238159" cy="707886"/>
            </a:xfrm>
            <a:prstGeom prst="rect">
              <a:avLst/>
            </a:prstGeom>
            <a:noFill/>
          </p:spPr>
          <p:txBody>
            <a:bodyPr wrap="square" rtlCol="0">
              <a:spAutoFit/>
            </a:bodyPr>
            <a:lstStyle/>
            <a:p>
              <a:pPr algn="ctr"/>
              <a:r>
                <a:rPr lang="en-US" sz="4000" smtClean="0"/>
                <a:t>Chính xác</a:t>
              </a:r>
              <a:endParaRPr lang="en-US" sz="4000"/>
            </a:p>
          </p:txBody>
        </p:sp>
      </p:grpSp>
      <p:grpSp>
        <p:nvGrpSpPr>
          <p:cNvPr id="13" name="Group 12"/>
          <p:cNvGrpSpPr/>
          <p:nvPr/>
        </p:nvGrpSpPr>
        <p:grpSpPr>
          <a:xfrm>
            <a:off x="3517565" y="1851392"/>
            <a:ext cx="2634978" cy="3052644"/>
            <a:chOff x="3357751" y="1850443"/>
            <a:chExt cx="2634978" cy="3052644"/>
          </a:xfrm>
        </p:grpSpPr>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7751" y="1850443"/>
              <a:ext cx="2634978" cy="2303424"/>
            </a:xfrm>
            <a:prstGeom prst="rect">
              <a:avLst/>
            </a:prstGeom>
          </p:spPr>
        </p:pic>
        <p:sp>
          <p:nvSpPr>
            <p:cNvPr id="12" name="TextBox 11"/>
            <p:cNvSpPr txBox="1"/>
            <p:nvPr/>
          </p:nvSpPr>
          <p:spPr>
            <a:xfrm>
              <a:off x="3482336" y="4179483"/>
              <a:ext cx="2385808" cy="723604"/>
            </a:xfrm>
            <a:prstGeom prst="rect">
              <a:avLst/>
            </a:prstGeom>
            <a:noFill/>
          </p:spPr>
          <p:txBody>
            <a:bodyPr wrap="square" rtlCol="0">
              <a:spAutoFit/>
            </a:bodyPr>
            <a:lstStyle/>
            <a:p>
              <a:pPr algn="ctr"/>
              <a:r>
                <a:rPr lang="en-US" sz="4000" smtClean="0"/>
                <a:t>Sai rồi</a:t>
              </a:r>
              <a:endParaRPr lang="en-US" sz="4000"/>
            </a:p>
          </p:txBody>
        </p:sp>
      </p:grpSp>
      <p:pic>
        <p:nvPicPr>
          <p:cNvPr id="14" name="Picture 13">
            <a:hlinkClick r:id="rId5" action="ppaction://hlinksldjump"/>
          </p:cNvPr>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123526" y="4918509"/>
            <a:ext cx="1173886" cy="1173886"/>
          </a:xfrm>
          <a:prstGeom prst="rect">
            <a:avLst/>
          </a:prstGeom>
        </p:spPr>
      </p:pic>
      <p:sp>
        <p:nvSpPr>
          <p:cNvPr id="15" name="Rectangle 14"/>
          <p:cNvSpPr/>
          <p:nvPr/>
        </p:nvSpPr>
        <p:spPr>
          <a:xfrm>
            <a:off x="6027958" y="6160493"/>
            <a:ext cx="1224136" cy="706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smtClean="0"/>
              <a:t>Hiện</a:t>
            </a:r>
            <a:endParaRPr lang="en-US" sz="4000"/>
          </a:p>
        </p:txBody>
      </p:sp>
      <p:sp>
        <p:nvSpPr>
          <p:cNvPr id="16" name="Rectangle 15"/>
          <p:cNvSpPr/>
          <p:nvPr/>
        </p:nvSpPr>
        <p:spPr>
          <a:xfrm>
            <a:off x="7716906" y="6163323"/>
            <a:ext cx="1157842" cy="706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smtClean="0"/>
              <a:t>Ẩn</a:t>
            </a:r>
            <a:endParaRPr lang="en-US" sz="4000"/>
          </a:p>
        </p:txBody>
      </p:sp>
    </p:spTree>
    <p:extLst>
      <p:ext uri="{BB962C8B-B14F-4D97-AF65-F5344CB8AC3E}">
        <p14:creationId xmlns:p14="http://schemas.microsoft.com/office/powerpoint/2010/main" val="220234453"/>
      </p:ext>
    </p:extLst>
  </p:cSld>
  <p:clrMapOvr>
    <a:masterClrMapping/>
  </p:clrMapOvr>
  <p:transition spd="slow">
    <p:push dir="u"/>
  </p:transition>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3" presetClass="entr" presetSubtype="3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strVal val="(6*min(max(#ppt_w*#ppt_h,.3),1)-7.4)/-.7*#ppt_w"/>
                                          </p:val>
                                        </p:tav>
                                        <p:tav tm="100000">
                                          <p:val>
                                            <p:strVal val="#ppt_w"/>
                                          </p:val>
                                        </p:tav>
                                      </p:tavLst>
                                    </p:anim>
                                    <p:anim calcmode="lin" valueType="num">
                                      <p:cBhvr>
                                        <p:cTn id="8" dur="500" fill="hold"/>
                                        <p:tgtEl>
                                          <p:spTgt spid="11"/>
                                        </p:tgtEl>
                                        <p:attrNameLst>
                                          <p:attrName>ppt_h</p:attrName>
                                        </p:attrNameLst>
                                      </p:cBhvr>
                                      <p:tavLst>
                                        <p:tav tm="0">
                                          <p:val>
                                            <p:strVal val="(6*min(max(#ppt_w*#ppt_h,.3),1)-7.4)/-.7*#ppt_h"/>
                                          </p:val>
                                        </p:tav>
                                        <p:tav tm="100000">
                                          <p:val>
                                            <p:strVal val="#ppt_h"/>
                                          </p:val>
                                        </p:tav>
                                      </p:tavLst>
                                    </p:anim>
                                    <p:anim calcmode="lin" valueType="num">
                                      <p:cBhvr>
                                        <p:cTn id="9" dur="500" fill="hold"/>
                                        <p:tgtEl>
                                          <p:spTgt spid="11"/>
                                        </p:tgtEl>
                                        <p:attrNameLst>
                                          <p:attrName>ppt_x</p:attrName>
                                        </p:attrNameLst>
                                      </p:cBhvr>
                                      <p:tavLst>
                                        <p:tav tm="0">
                                          <p:val>
                                            <p:fltVal val="0.5"/>
                                          </p:val>
                                        </p:tav>
                                        <p:tav tm="100000">
                                          <p:val>
                                            <p:strVal val="#ppt_x"/>
                                          </p:val>
                                        </p:tav>
                                      </p:tavLst>
                                    </p:anim>
                                    <p:anim calcmode="lin" valueType="num">
                                      <p:cBhvr>
                                        <p:cTn id="10" dur="500" fill="hold"/>
                                        <p:tgtEl>
                                          <p:spTgt spid="11"/>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5"/>
                  </p:tgtEl>
                </p:cond>
              </p:nextCondLst>
            </p:seq>
            <p:seq concurrent="1" nextAc="seek">
              <p:cTn id="11" restart="whenNotActive" fill="hold" evtFilter="cancelBubble" nodeType="interactiveSeq">
                <p:stCondLst>
                  <p:cond evt="onClick" delay="0">
                    <p:tgtEl>
                      <p:spTgt spid="4"/>
                    </p:tgtEl>
                  </p:cond>
                </p:stCondLst>
                <p:endSync evt="end" delay="0">
                  <p:rtn val="all"/>
                </p:endSync>
                <p:childTnLst>
                  <p:par>
                    <p:cTn id="12" fill="hold">
                      <p:stCondLst>
                        <p:cond delay="0"/>
                      </p:stCondLst>
                      <p:childTnLst>
                        <p:par>
                          <p:cTn id="13" fill="hold">
                            <p:stCondLst>
                              <p:cond delay="0"/>
                            </p:stCondLst>
                            <p:childTnLst>
                              <p:par>
                                <p:cTn id="14" presetID="23" presetClass="entr" presetSubtype="36" fill="hold" nodeType="clickEffect">
                                  <p:stCondLst>
                                    <p:cond delay="0"/>
                                  </p:stCondLst>
                                  <p:childTnLst>
                                    <p:set>
                                      <p:cBhvr>
                                        <p:cTn id="15" dur="1" fill="hold">
                                          <p:stCondLst>
                                            <p:cond delay="0"/>
                                          </p:stCondLst>
                                        </p:cTn>
                                        <p:tgtEl>
                                          <p:spTgt spid="13"/>
                                        </p:tgtEl>
                                        <p:attrNameLst>
                                          <p:attrName>style.visibility</p:attrName>
                                        </p:attrNameLst>
                                      </p:cBhvr>
                                      <p:to>
                                        <p:strVal val="visible"/>
                                      </p:to>
                                    </p:set>
                                    <p:anim calcmode="lin" valueType="num">
                                      <p:cBhvr>
                                        <p:cTn id="16" dur="500" fill="hold"/>
                                        <p:tgtEl>
                                          <p:spTgt spid="13"/>
                                        </p:tgtEl>
                                        <p:attrNameLst>
                                          <p:attrName>ppt_w</p:attrName>
                                        </p:attrNameLst>
                                      </p:cBhvr>
                                      <p:tavLst>
                                        <p:tav tm="0">
                                          <p:val>
                                            <p:strVal val="(6*min(max(#ppt_w*#ppt_h,.3),1)-7.4)/-.7*#ppt_w"/>
                                          </p:val>
                                        </p:tav>
                                        <p:tav tm="100000">
                                          <p:val>
                                            <p:strVal val="#ppt_w"/>
                                          </p:val>
                                        </p:tav>
                                      </p:tavLst>
                                    </p:anim>
                                    <p:anim calcmode="lin" valueType="num">
                                      <p:cBhvr>
                                        <p:cTn id="17" dur="500" fill="hold"/>
                                        <p:tgtEl>
                                          <p:spTgt spid="13"/>
                                        </p:tgtEl>
                                        <p:attrNameLst>
                                          <p:attrName>ppt_h</p:attrName>
                                        </p:attrNameLst>
                                      </p:cBhvr>
                                      <p:tavLst>
                                        <p:tav tm="0">
                                          <p:val>
                                            <p:strVal val="(6*min(max(#ppt_w*#ppt_h,.3),1)-7.4)/-.7*#ppt_h"/>
                                          </p:val>
                                        </p:tav>
                                        <p:tav tm="100000">
                                          <p:val>
                                            <p:strVal val="#ppt_h"/>
                                          </p:val>
                                        </p:tav>
                                      </p:tavLst>
                                    </p:anim>
                                    <p:anim calcmode="lin" valueType="num">
                                      <p:cBhvr>
                                        <p:cTn id="18" dur="500" fill="hold"/>
                                        <p:tgtEl>
                                          <p:spTgt spid="13"/>
                                        </p:tgtEl>
                                        <p:attrNameLst>
                                          <p:attrName>ppt_x</p:attrName>
                                        </p:attrNameLst>
                                      </p:cBhvr>
                                      <p:tavLst>
                                        <p:tav tm="0">
                                          <p:val>
                                            <p:fltVal val="0.5"/>
                                          </p:val>
                                        </p:tav>
                                        <p:tav tm="100000">
                                          <p:val>
                                            <p:strVal val="#ppt_x"/>
                                          </p:val>
                                        </p:tav>
                                      </p:tavLst>
                                    </p:anim>
                                    <p:anim calcmode="lin" valueType="num">
                                      <p:cBhvr>
                                        <p:cTn id="19" dur="500" fill="hold"/>
                                        <p:tgtEl>
                                          <p:spTgt spid="13"/>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4"/>
                  </p:tgtEl>
                </p:cond>
              </p:nextCondLst>
            </p:seq>
            <p:seq concurrent="1" nextAc="seek">
              <p:cTn id="20" restart="whenNotActive" fill="hold" evtFilter="cancelBubble" nodeType="interactiveSeq">
                <p:stCondLst>
                  <p:cond evt="onClick" delay="0">
                    <p:tgtEl>
                      <p:spTgt spid="8"/>
                    </p:tgtEl>
                  </p:cond>
                </p:stCondLst>
                <p:endSync evt="end" delay="0">
                  <p:rtn val="all"/>
                </p:endSync>
                <p:childTnLst>
                  <p:par>
                    <p:cTn id="21" fill="hold">
                      <p:stCondLst>
                        <p:cond delay="0"/>
                      </p:stCondLst>
                      <p:childTnLst>
                        <p:par>
                          <p:cTn id="22" fill="hold">
                            <p:stCondLst>
                              <p:cond delay="0"/>
                            </p:stCondLst>
                            <p:childTnLst>
                              <p:par>
                                <p:cTn id="23" presetID="23" presetClass="entr" presetSubtype="36"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500" fill="hold"/>
                                        <p:tgtEl>
                                          <p:spTgt spid="13"/>
                                        </p:tgtEl>
                                        <p:attrNameLst>
                                          <p:attrName>ppt_w</p:attrName>
                                        </p:attrNameLst>
                                      </p:cBhvr>
                                      <p:tavLst>
                                        <p:tav tm="0">
                                          <p:val>
                                            <p:strVal val="(6*min(max(#ppt_w*#ppt_h,.3),1)-7.4)/-.7*#ppt_w"/>
                                          </p:val>
                                        </p:tav>
                                        <p:tav tm="100000">
                                          <p:val>
                                            <p:strVal val="#ppt_w"/>
                                          </p:val>
                                        </p:tav>
                                      </p:tavLst>
                                    </p:anim>
                                    <p:anim calcmode="lin" valueType="num">
                                      <p:cBhvr>
                                        <p:cTn id="26" dur="500" fill="hold"/>
                                        <p:tgtEl>
                                          <p:spTgt spid="13"/>
                                        </p:tgtEl>
                                        <p:attrNameLst>
                                          <p:attrName>ppt_h</p:attrName>
                                        </p:attrNameLst>
                                      </p:cBhvr>
                                      <p:tavLst>
                                        <p:tav tm="0">
                                          <p:val>
                                            <p:strVal val="(6*min(max(#ppt_w*#ppt_h,.3),1)-7.4)/-.7*#ppt_h"/>
                                          </p:val>
                                        </p:tav>
                                        <p:tav tm="100000">
                                          <p:val>
                                            <p:strVal val="#ppt_h"/>
                                          </p:val>
                                        </p:tav>
                                      </p:tavLst>
                                    </p:anim>
                                    <p:anim calcmode="lin" valueType="num">
                                      <p:cBhvr>
                                        <p:cTn id="27" dur="500" fill="hold"/>
                                        <p:tgtEl>
                                          <p:spTgt spid="13"/>
                                        </p:tgtEl>
                                        <p:attrNameLst>
                                          <p:attrName>ppt_x</p:attrName>
                                        </p:attrNameLst>
                                      </p:cBhvr>
                                      <p:tavLst>
                                        <p:tav tm="0">
                                          <p:val>
                                            <p:fltVal val="0.5"/>
                                          </p:val>
                                        </p:tav>
                                        <p:tav tm="100000">
                                          <p:val>
                                            <p:strVal val="#ppt_x"/>
                                          </p:val>
                                        </p:tav>
                                      </p:tavLst>
                                    </p:anim>
                                    <p:anim calcmode="lin" valueType="num">
                                      <p:cBhvr>
                                        <p:cTn id="28" dur="500" fill="hold"/>
                                        <p:tgtEl>
                                          <p:spTgt spid="13"/>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8"/>
                  </p:tgtEl>
                </p:cond>
              </p:nextCondLst>
            </p:seq>
            <p:seq concurrent="1" nextAc="seek">
              <p:cTn id="29" restart="whenNotActive" fill="hold" evtFilter="cancelBubble" nodeType="interactiveSeq">
                <p:stCondLst>
                  <p:cond evt="onClick" delay="0">
                    <p:tgtEl>
                      <p:spTgt spid="13"/>
                    </p:tgtEl>
                  </p:cond>
                </p:stCondLst>
                <p:endSync evt="end" delay="0">
                  <p:rtn val="all"/>
                </p:endSync>
                <p:childTnLst>
                  <p:par>
                    <p:cTn id="30" fill="hold">
                      <p:stCondLst>
                        <p:cond delay="0"/>
                      </p:stCondLst>
                      <p:childTnLst>
                        <p:par>
                          <p:cTn id="31" fill="hold">
                            <p:stCondLst>
                              <p:cond delay="0"/>
                            </p:stCondLst>
                            <p:childTnLst>
                              <p:par>
                                <p:cTn id="32" presetID="23" presetClass="exit" presetSubtype="20" fill="hold" nodeType="clickEffect">
                                  <p:stCondLst>
                                    <p:cond delay="0"/>
                                  </p:stCondLst>
                                  <p:childTnLst>
                                    <p:anim calcmode="lin" valueType="num">
                                      <p:cBhvr>
                                        <p:cTn id="33" dur="500"/>
                                        <p:tgtEl>
                                          <p:spTgt spid="13"/>
                                        </p:tgtEl>
                                        <p:attrNameLst>
                                          <p:attrName>ppt_w</p:attrName>
                                        </p:attrNameLst>
                                      </p:cBhvr>
                                      <p:tavLst>
                                        <p:tav tm="0">
                                          <p:val>
                                            <p:strVal val="ppt_w"/>
                                          </p:val>
                                        </p:tav>
                                        <p:tav tm="100000">
                                          <p:val>
                                            <p:strVal val="(6*min(max(ppt_w*ppt_h,.3),1)-7.4)/-.7*ppt_w"/>
                                          </p:val>
                                        </p:tav>
                                      </p:tavLst>
                                    </p:anim>
                                    <p:anim calcmode="lin" valueType="num">
                                      <p:cBhvr>
                                        <p:cTn id="34" dur="500"/>
                                        <p:tgtEl>
                                          <p:spTgt spid="13"/>
                                        </p:tgtEl>
                                        <p:attrNameLst>
                                          <p:attrName>ppt_h</p:attrName>
                                        </p:attrNameLst>
                                      </p:cBhvr>
                                      <p:tavLst>
                                        <p:tav tm="0">
                                          <p:val>
                                            <p:strVal val="ppt_h"/>
                                          </p:val>
                                        </p:tav>
                                        <p:tav tm="100000">
                                          <p:val>
                                            <p:strVal val="(6*min(max(ppt_w*ppt_h,.3),1)-7.4)/-.7*ppt_h"/>
                                          </p:val>
                                        </p:tav>
                                      </p:tavLst>
                                    </p:anim>
                                    <p:anim calcmode="lin" valueType="num">
                                      <p:cBhvr>
                                        <p:cTn id="35" dur="500"/>
                                        <p:tgtEl>
                                          <p:spTgt spid="13"/>
                                        </p:tgtEl>
                                        <p:attrNameLst>
                                          <p:attrName>ppt_y</p:attrName>
                                        </p:attrNameLst>
                                      </p:cBhvr>
                                      <p:tavLst>
                                        <p:tav tm="0">
                                          <p:val>
                                            <p:strVal val="ppt_y"/>
                                          </p:val>
                                        </p:tav>
                                        <p:tav tm="100000">
                                          <p:val>
                                            <p:strVal val="1+(6*min(max(ppt_w*ppt_h,.3),1)-7.4)/-.7*ppt_h/2"/>
                                          </p:val>
                                        </p:tav>
                                      </p:tavLst>
                                    </p:anim>
                                    <p:set>
                                      <p:cBhvr>
                                        <p:cTn id="36"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37" restart="whenNotActive" fill="hold" evtFilter="cancelBubble" nodeType="interactiveSeq">
                <p:stCondLst>
                  <p:cond evt="onClick" delay="0">
                    <p:tgtEl>
                      <p:spTgt spid="6"/>
                    </p:tgtEl>
                  </p:cond>
                </p:stCondLst>
                <p:endSync evt="end" delay="0">
                  <p:rtn val="all"/>
                </p:endSync>
                <p:childTnLst>
                  <p:par>
                    <p:cTn id="38" fill="hold">
                      <p:stCondLst>
                        <p:cond delay="0"/>
                      </p:stCondLst>
                      <p:childTnLst>
                        <p:par>
                          <p:cTn id="39" fill="hold">
                            <p:stCondLst>
                              <p:cond delay="0"/>
                            </p:stCondLst>
                            <p:childTnLst>
                              <p:par>
                                <p:cTn id="40" presetID="23" presetClass="entr" presetSubtype="36"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strVal val="(6*min(max(#ppt_w*#ppt_h,.3),1)-7.4)/-.7*#ppt_w"/>
                                          </p:val>
                                        </p:tav>
                                        <p:tav tm="100000">
                                          <p:val>
                                            <p:strVal val="#ppt_w"/>
                                          </p:val>
                                        </p:tav>
                                      </p:tavLst>
                                    </p:anim>
                                    <p:anim calcmode="lin" valueType="num">
                                      <p:cBhvr>
                                        <p:cTn id="43" dur="500" fill="hold"/>
                                        <p:tgtEl>
                                          <p:spTgt spid="13"/>
                                        </p:tgtEl>
                                        <p:attrNameLst>
                                          <p:attrName>ppt_h</p:attrName>
                                        </p:attrNameLst>
                                      </p:cBhvr>
                                      <p:tavLst>
                                        <p:tav tm="0">
                                          <p:val>
                                            <p:strVal val="(6*min(max(#ppt_w*#ppt_h,.3),1)-7.4)/-.7*#ppt_h"/>
                                          </p:val>
                                        </p:tav>
                                        <p:tav tm="100000">
                                          <p:val>
                                            <p:strVal val="#ppt_h"/>
                                          </p:val>
                                        </p:tav>
                                      </p:tavLst>
                                    </p:anim>
                                    <p:anim calcmode="lin" valueType="num">
                                      <p:cBhvr>
                                        <p:cTn id="44" dur="500" fill="hold"/>
                                        <p:tgtEl>
                                          <p:spTgt spid="13"/>
                                        </p:tgtEl>
                                        <p:attrNameLst>
                                          <p:attrName>ppt_x</p:attrName>
                                        </p:attrNameLst>
                                      </p:cBhvr>
                                      <p:tavLst>
                                        <p:tav tm="0">
                                          <p:val>
                                            <p:fltVal val="0.5"/>
                                          </p:val>
                                        </p:tav>
                                        <p:tav tm="100000">
                                          <p:val>
                                            <p:strVal val="#ppt_x"/>
                                          </p:val>
                                        </p:tav>
                                      </p:tavLst>
                                    </p:anim>
                                    <p:anim calcmode="lin" valueType="num">
                                      <p:cBhvr>
                                        <p:cTn id="45" dur="500" fill="hold"/>
                                        <p:tgtEl>
                                          <p:spTgt spid="13"/>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6"/>
                  </p:tgtEl>
                </p:cond>
              </p:nextCondLst>
            </p:seq>
            <p:seq concurrent="1" nextAc="seek">
              <p:cTn id="46" restart="whenNotActive" fill="hold" evtFilter="cancelBubble" nodeType="interactiveSeq">
                <p:stCondLst>
                  <p:cond evt="onClick" delay="0">
                    <p:tgtEl>
                      <p:spTgt spid="15"/>
                    </p:tgtEl>
                  </p:cond>
                </p:stCondLst>
                <p:endSync evt="end" delay="0">
                  <p:rtn val="all"/>
                </p:endSync>
                <p:childTnLst>
                  <p:par>
                    <p:cTn id="47" fill="hold">
                      <p:stCondLst>
                        <p:cond delay="0"/>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51" restart="whenNotActive" fill="hold" evtFilter="cancelBubble" nodeType="interactiveSeq">
                <p:stCondLst>
                  <p:cond evt="onClick" delay="0">
                    <p:tgtEl>
                      <p:spTgt spid="16"/>
                    </p:tgtEl>
                  </p:cond>
                </p:stCondLst>
                <p:endSync evt="end" delay="0">
                  <p:rtn val="all"/>
                </p:endSync>
                <p:childTnLst>
                  <p:par>
                    <p:cTn id="52" fill="hold">
                      <p:stCondLst>
                        <p:cond delay="0"/>
                      </p:stCondLst>
                      <p:childTnLst>
                        <p:par>
                          <p:cTn id="53" fill="hold">
                            <p:stCondLst>
                              <p:cond delay="0"/>
                            </p:stCondLst>
                            <p:childTnLst>
                              <p:par>
                                <p:cTn id="54" presetID="1" presetClass="exit" presetSubtype="0" fill="hold" grpId="1" nodeType="clickEffect">
                                  <p:stCondLst>
                                    <p:cond delay="0"/>
                                  </p:stCondLst>
                                  <p:childTnLst>
                                    <p:set>
                                      <p:cBhvr>
                                        <p:cTn id="55"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3" grpId="0"/>
      <p:bldP spid="3" grpId="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a:hlinkClick r:id="rId3" action="ppaction://hlinksldjump"/>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796509" y="5695720"/>
            <a:ext cx="1331639" cy="1131893"/>
          </a:xfrm>
          <a:prstGeom prst="rect">
            <a:avLst/>
          </a:prstGeom>
        </p:spPr>
      </p:pic>
      <p:sp>
        <p:nvSpPr>
          <p:cNvPr id="3" name="TextBox 2"/>
          <p:cNvSpPr txBox="1"/>
          <p:nvPr/>
        </p:nvSpPr>
        <p:spPr>
          <a:xfrm>
            <a:off x="611559" y="332656"/>
            <a:ext cx="7704857" cy="1938992"/>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Câu hỏi số 4: </a:t>
            </a:r>
            <a:r>
              <a:rPr lang="vi-VN" sz="4000" smtClean="0">
                <a:latin typeface="Times New Roman" pitchFamily="18" charset="0"/>
                <a:cs typeface="Times New Roman" pitchFamily="18" charset="0"/>
              </a:rPr>
              <a:t>Lễ </a:t>
            </a:r>
            <a:r>
              <a:rPr lang="vi-VN" sz="4000">
                <a:latin typeface="Times New Roman" pitchFamily="18" charset="0"/>
                <a:cs typeface="Times New Roman" pitchFamily="18" charset="0"/>
              </a:rPr>
              <a:t>kỷ niệm ngày Nhà giáo Việt Nam được tổ chức lần đầu tiên ở nước ta vào năm nào?</a:t>
            </a:r>
            <a:endParaRPr lang="en-US" sz="4000">
              <a:latin typeface="Times New Roman" pitchFamily="18" charset="0"/>
              <a:cs typeface="Times New Roman" pitchFamily="18" charset="0"/>
            </a:endParaRPr>
          </a:p>
        </p:txBody>
      </p:sp>
      <p:sp>
        <p:nvSpPr>
          <p:cNvPr id="4" name="Rounded Rectangle 3"/>
          <p:cNvSpPr/>
          <p:nvPr/>
        </p:nvSpPr>
        <p:spPr>
          <a:xfrm>
            <a:off x="948632" y="2708920"/>
            <a:ext cx="1944216" cy="100811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20/11/1958</a:t>
            </a:r>
          </a:p>
        </p:txBody>
      </p:sp>
      <p:sp>
        <p:nvSpPr>
          <p:cNvPr id="5" name="Rounded Rectangle 4"/>
          <p:cNvSpPr/>
          <p:nvPr/>
        </p:nvSpPr>
        <p:spPr>
          <a:xfrm>
            <a:off x="6372200" y="2780928"/>
            <a:ext cx="1944216" cy="1008112"/>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20/11/1975</a:t>
            </a:r>
          </a:p>
        </p:txBody>
      </p:sp>
      <p:sp>
        <p:nvSpPr>
          <p:cNvPr id="6" name="Rounded Rectangle 5"/>
          <p:cNvSpPr/>
          <p:nvPr/>
        </p:nvSpPr>
        <p:spPr>
          <a:xfrm>
            <a:off x="971600" y="4488132"/>
            <a:ext cx="1944216" cy="100811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C00000"/>
                </a:solidFill>
              </a:rPr>
              <a:t>20/11/1982</a:t>
            </a:r>
          </a:p>
        </p:txBody>
      </p:sp>
      <p:sp>
        <p:nvSpPr>
          <p:cNvPr id="7" name="Rounded Rectangle 6"/>
          <p:cNvSpPr/>
          <p:nvPr/>
        </p:nvSpPr>
        <p:spPr>
          <a:xfrm>
            <a:off x="6371117" y="4437112"/>
            <a:ext cx="1944216"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20/11/1981</a:t>
            </a:r>
          </a:p>
        </p:txBody>
      </p:sp>
      <p:grpSp>
        <p:nvGrpSpPr>
          <p:cNvPr id="8" name="Group 7"/>
          <p:cNvGrpSpPr/>
          <p:nvPr/>
        </p:nvGrpSpPr>
        <p:grpSpPr>
          <a:xfrm>
            <a:off x="3359560" y="2348605"/>
            <a:ext cx="2385808" cy="3315060"/>
            <a:chOff x="3563888" y="1294628"/>
            <a:chExt cx="2238159" cy="3243052"/>
          </a:xfrm>
        </p:grpSpPr>
        <p:pic>
          <p:nvPicPr>
            <p:cNvPr id="9" name="Picture 8"/>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563888" y="1294628"/>
              <a:ext cx="2238159" cy="2535166"/>
            </a:xfrm>
            <a:prstGeom prst="rect">
              <a:avLst/>
            </a:prstGeom>
          </p:spPr>
        </p:pic>
        <p:sp>
          <p:nvSpPr>
            <p:cNvPr id="10" name="TextBox 9"/>
            <p:cNvSpPr txBox="1"/>
            <p:nvPr/>
          </p:nvSpPr>
          <p:spPr>
            <a:xfrm>
              <a:off x="3563888" y="3829794"/>
              <a:ext cx="2238159" cy="707886"/>
            </a:xfrm>
            <a:prstGeom prst="rect">
              <a:avLst/>
            </a:prstGeom>
            <a:noFill/>
          </p:spPr>
          <p:txBody>
            <a:bodyPr wrap="square" rtlCol="0">
              <a:spAutoFit/>
            </a:bodyPr>
            <a:lstStyle/>
            <a:p>
              <a:pPr algn="ctr"/>
              <a:r>
                <a:rPr lang="en-US" sz="4000" smtClean="0"/>
                <a:t>Chính xác</a:t>
              </a:r>
              <a:endParaRPr lang="en-US" sz="4000"/>
            </a:p>
          </p:txBody>
        </p:sp>
      </p:grpSp>
      <p:grpSp>
        <p:nvGrpSpPr>
          <p:cNvPr id="11" name="Group 10"/>
          <p:cNvGrpSpPr/>
          <p:nvPr/>
        </p:nvGrpSpPr>
        <p:grpSpPr>
          <a:xfrm>
            <a:off x="3359560" y="2609262"/>
            <a:ext cx="2634978" cy="3052644"/>
            <a:chOff x="3357751" y="1850443"/>
            <a:chExt cx="2634978" cy="3052644"/>
          </a:xfrm>
        </p:grpSpPr>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57751" y="1850443"/>
              <a:ext cx="2634978" cy="2303424"/>
            </a:xfrm>
            <a:prstGeom prst="rect">
              <a:avLst/>
            </a:prstGeom>
          </p:spPr>
        </p:pic>
        <p:sp>
          <p:nvSpPr>
            <p:cNvPr id="13" name="TextBox 12"/>
            <p:cNvSpPr txBox="1"/>
            <p:nvPr/>
          </p:nvSpPr>
          <p:spPr>
            <a:xfrm>
              <a:off x="3482336" y="4179483"/>
              <a:ext cx="2385808" cy="723604"/>
            </a:xfrm>
            <a:prstGeom prst="rect">
              <a:avLst/>
            </a:prstGeom>
            <a:noFill/>
          </p:spPr>
          <p:txBody>
            <a:bodyPr wrap="square" rtlCol="0">
              <a:spAutoFit/>
            </a:bodyPr>
            <a:lstStyle/>
            <a:p>
              <a:pPr algn="ctr"/>
              <a:r>
                <a:rPr lang="en-US" sz="4000" smtClean="0"/>
                <a:t>Sai rồi</a:t>
              </a:r>
              <a:endParaRPr lang="en-US" sz="4000"/>
            </a:p>
          </p:txBody>
        </p:sp>
      </p:grpSp>
    </p:spTree>
    <p:extLst>
      <p:ext uri="{BB962C8B-B14F-4D97-AF65-F5344CB8AC3E}">
        <p14:creationId xmlns:p14="http://schemas.microsoft.com/office/powerpoint/2010/main" val="13508007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3" presetClass="entr" presetSubtype="3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strVal val="(6*min(max(#ppt_w*#ppt_h,.3),1)-7.4)/-.7*#ppt_w"/>
                                          </p:val>
                                        </p:tav>
                                        <p:tav tm="100000">
                                          <p:val>
                                            <p:strVal val="#ppt_w"/>
                                          </p:val>
                                        </p:tav>
                                      </p:tavLst>
                                    </p:anim>
                                    <p:anim calcmode="lin" valueType="num">
                                      <p:cBhvr>
                                        <p:cTn id="8" dur="500" fill="hold"/>
                                        <p:tgtEl>
                                          <p:spTgt spid="8"/>
                                        </p:tgtEl>
                                        <p:attrNameLst>
                                          <p:attrName>ppt_h</p:attrName>
                                        </p:attrNameLst>
                                      </p:cBhvr>
                                      <p:tavLst>
                                        <p:tav tm="0">
                                          <p:val>
                                            <p:strVal val="(6*min(max(#ppt_w*#ppt_h,.3),1)-7.4)/-.7*#ppt_h"/>
                                          </p:val>
                                        </p:tav>
                                        <p:tav tm="100000">
                                          <p:val>
                                            <p:strVal val="#ppt_h"/>
                                          </p:val>
                                        </p:tav>
                                      </p:tavLst>
                                    </p:anim>
                                    <p:anim calcmode="lin" valueType="num">
                                      <p:cBhvr>
                                        <p:cTn id="9" dur="500" fill="hold"/>
                                        <p:tgtEl>
                                          <p:spTgt spid="8"/>
                                        </p:tgtEl>
                                        <p:attrNameLst>
                                          <p:attrName>ppt_x</p:attrName>
                                        </p:attrNameLst>
                                      </p:cBhvr>
                                      <p:tavLst>
                                        <p:tav tm="0">
                                          <p:val>
                                            <p:fltVal val="0.5"/>
                                          </p:val>
                                        </p:tav>
                                        <p:tav tm="100000">
                                          <p:val>
                                            <p:strVal val="#ppt_x"/>
                                          </p:val>
                                        </p:tav>
                                      </p:tavLst>
                                    </p:anim>
                                    <p:anim calcmode="lin" valueType="num">
                                      <p:cBhvr>
                                        <p:cTn id="10" dur="500" fill="hold"/>
                                        <p:tgtEl>
                                          <p:spTgt spid="8"/>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6"/>
                  </p:tgtEl>
                </p:cond>
              </p:nextCondLst>
            </p:seq>
            <p:seq concurrent="1" nextAc="seek">
              <p:cTn id="11" restart="whenNotActive" fill="hold" evtFilter="cancelBubble" nodeType="interactiveSeq">
                <p:stCondLst>
                  <p:cond evt="onClick" delay="0">
                    <p:tgtEl>
                      <p:spTgt spid="4"/>
                    </p:tgtEl>
                  </p:cond>
                </p:stCondLst>
                <p:endSync evt="end" delay="0">
                  <p:rtn val="all"/>
                </p:endSync>
                <p:childTnLst>
                  <p:par>
                    <p:cTn id="12" fill="hold">
                      <p:stCondLst>
                        <p:cond delay="0"/>
                      </p:stCondLst>
                      <p:childTnLst>
                        <p:par>
                          <p:cTn id="13" fill="hold">
                            <p:stCondLst>
                              <p:cond delay="0"/>
                            </p:stCondLst>
                            <p:childTnLst>
                              <p:par>
                                <p:cTn id="14" presetID="23" presetClass="entr" presetSubtype="36" fill="hold"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ppt_w</p:attrName>
                                        </p:attrNameLst>
                                      </p:cBhvr>
                                      <p:tavLst>
                                        <p:tav tm="0">
                                          <p:val>
                                            <p:strVal val="(6*min(max(#ppt_w*#ppt_h,.3),1)-7.4)/-.7*#ppt_w"/>
                                          </p:val>
                                        </p:tav>
                                        <p:tav tm="100000">
                                          <p:val>
                                            <p:strVal val="#ppt_w"/>
                                          </p:val>
                                        </p:tav>
                                      </p:tavLst>
                                    </p:anim>
                                    <p:anim calcmode="lin" valueType="num">
                                      <p:cBhvr>
                                        <p:cTn id="17" dur="500" fill="hold"/>
                                        <p:tgtEl>
                                          <p:spTgt spid="11"/>
                                        </p:tgtEl>
                                        <p:attrNameLst>
                                          <p:attrName>ppt_h</p:attrName>
                                        </p:attrNameLst>
                                      </p:cBhvr>
                                      <p:tavLst>
                                        <p:tav tm="0">
                                          <p:val>
                                            <p:strVal val="(6*min(max(#ppt_w*#ppt_h,.3),1)-7.4)/-.7*#ppt_h"/>
                                          </p:val>
                                        </p:tav>
                                        <p:tav tm="100000">
                                          <p:val>
                                            <p:strVal val="#ppt_h"/>
                                          </p:val>
                                        </p:tav>
                                      </p:tavLst>
                                    </p:anim>
                                    <p:anim calcmode="lin" valueType="num">
                                      <p:cBhvr>
                                        <p:cTn id="18" dur="500" fill="hold"/>
                                        <p:tgtEl>
                                          <p:spTgt spid="11"/>
                                        </p:tgtEl>
                                        <p:attrNameLst>
                                          <p:attrName>ppt_x</p:attrName>
                                        </p:attrNameLst>
                                      </p:cBhvr>
                                      <p:tavLst>
                                        <p:tav tm="0">
                                          <p:val>
                                            <p:fltVal val="0.5"/>
                                          </p:val>
                                        </p:tav>
                                        <p:tav tm="100000">
                                          <p:val>
                                            <p:strVal val="#ppt_x"/>
                                          </p:val>
                                        </p:tav>
                                      </p:tavLst>
                                    </p:anim>
                                    <p:anim calcmode="lin" valueType="num">
                                      <p:cBhvr>
                                        <p:cTn id="19" dur="500" fill="hold"/>
                                        <p:tgtEl>
                                          <p:spTgt spid="11"/>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4"/>
                  </p:tgtEl>
                </p:cond>
              </p:nextCondLst>
            </p:seq>
            <p:seq concurrent="1" nextAc="seek">
              <p:cTn id="20" restart="whenNotActive" fill="hold" evtFilter="cancelBubble" nodeType="interactiveSeq">
                <p:stCondLst>
                  <p:cond evt="onClick" delay="0">
                    <p:tgtEl>
                      <p:spTgt spid="5"/>
                    </p:tgtEl>
                  </p:cond>
                </p:stCondLst>
                <p:endSync evt="end" delay="0">
                  <p:rtn val="all"/>
                </p:endSync>
                <p:childTnLst>
                  <p:par>
                    <p:cTn id="21" fill="hold">
                      <p:stCondLst>
                        <p:cond delay="0"/>
                      </p:stCondLst>
                      <p:childTnLst>
                        <p:par>
                          <p:cTn id="22" fill="hold">
                            <p:stCondLst>
                              <p:cond delay="0"/>
                            </p:stCondLst>
                            <p:childTnLst>
                              <p:par>
                                <p:cTn id="23" presetID="23" presetClass="entr" presetSubtype="36"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500" fill="hold"/>
                                        <p:tgtEl>
                                          <p:spTgt spid="11"/>
                                        </p:tgtEl>
                                        <p:attrNameLst>
                                          <p:attrName>ppt_w</p:attrName>
                                        </p:attrNameLst>
                                      </p:cBhvr>
                                      <p:tavLst>
                                        <p:tav tm="0">
                                          <p:val>
                                            <p:strVal val="(6*min(max(#ppt_w*#ppt_h,.3),1)-7.4)/-.7*#ppt_w"/>
                                          </p:val>
                                        </p:tav>
                                        <p:tav tm="100000">
                                          <p:val>
                                            <p:strVal val="#ppt_w"/>
                                          </p:val>
                                        </p:tav>
                                      </p:tavLst>
                                    </p:anim>
                                    <p:anim calcmode="lin" valueType="num">
                                      <p:cBhvr>
                                        <p:cTn id="26" dur="500" fill="hold"/>
                                        <p:tgtEl>
                                          <p:spTgt spid="11"/>
                                        </p:tgtEl>
                                        <p:attrNameLst>
                                          <p:attrName>ppt_h</p:attrName>
                                        </p:attrNameLst>
                                      </p:cBhvr>
                                      <p:tavLst>
                                        <p:tav tm="0">
                                          <p:val>
                                            <p:strVal val="(6*min(max(#ppt_w*#ppt_h,.3),1)-7.4)/-.7*#ppt_h"/>
                                          </p:val>
                                        </p:tav>
                                        <p:tav tm="100000">
                                          <p:val>
                                            <p:strVal val="#ppt_h"/>
                                          </p:val>
                                        </p:tav>
                                      </p:tavLst>
                                    </p:anim>
                                    <p:anim calcmode="lin" valueType="num">
                                      <p:cBhvr>
                                        <p:cTn id="27" dur="500" fill="hold"/>
                                        <p:tgtEl>
                                          <p:spTgt spid="11"/>
                                        </p:tgtEl>
                                        <p:attrNameLst>
                                          <p:attrName>ppt_x</p:attrName>
                                        </p:attrNameLst>
                                      </p:cBhvr>
                                      <p:tavLst>
                                        <p:tav tm="0">
                                          <p:val>
                                            <p:fltVal val="0.5"/>
                                          </p:val>
                                        </p:tav>
                                        <p:tav tm="100000">
                                          <p:val>
                                            <p:strVal val="#ppt_x"/>
                                          </p:val>
                                        </p:tav>
                                      </p:tavLst>
                                    </p:anim>
                                    <p:anim calcmode="lin" valueType="num">
                                      <p:cBhvr>
                                        <p:cTn id="28" dur="500" fill="hold"/>
                                        <p:tgtEl>
                                          <p:spTgt spid="11"/>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5"/>
                  </p:tgtEl>
                </p:cond>
              </p:nextCondLst>
            </p:seq>
            <p:seq concurrent="1" nextAc="seek">
              <p:cTn id="29" restart="whenNotActive" fill="hold" evtFilter="cancelBubble" nodeType="interactiveSeq">
                <p:stCondLst>
                  <p:cond evt="onClick" delay="0">
                    <p:tgtEl>
                      <p:spTgt spid="2"/>
                    </p:tgtEl>
                  </p:cond>
                </p:stCondLst>
                <p:endSync evt="end" delay="0">
                  <p:rtn val="all"/>
                </p:endSync>
                <p:childTnLst>
                  <p:par>
                    <p:cTn id="30" fill="hold">
                      <p:stCondLst>
                        <p:cond delay="0"/>
                      </p:stCondLst>
                      <p:childTnLst>
                        <p:par>
                          <p:cTn id="31" fill="hold">
                            <p:stCondLst>
                              <p:cond delay="0"/>
                            </p:stCondLst>
                            <p:childTnLst>
                              <p:par>
                                <p:cTn id="32" presetID="23" presetClass="entr" presetSubtype="36" fill="hold"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p:cTn id="34" dur="500" fill="hold"/>
                                        <p:tgtEl>
                                          <p:spTgt spid="11"/>
                                        </p:tgtEl>
                                        <p:attrNameLst>
                                          <p:attrName>ppt_w</p:attrName>
                                        </p:attrNameLst>
                                      </p:cBhvr>
                                      <p:tavLst>
                                        <p:tav tm="0">
                                          <p:val>
                                            <p:strVal val="(6*min(max(#ppt_w*#ppt_h,.3),1)-7.4)/-.7*#ppt_w"/>
                                          </p:val>
                                        </p:tav>
                                        <p:tav tm="100000">
                                          <p:val>
                                            <p:strVal val="#ppt_w"/>
                                          </p:val>
                                        </p:tav>
                                      </p:tavLst>
                                    </p:anim>
                                    <p:anim calcmode="lin" valueType="num">
                                      <p:cBhvr>
                                        <p:cTn id="35" dur="500" fill="hold"/>
                                        <p:tgtEl>
                                          <p:spTgt spid="11"/>
                                        </p:tgtEl>
                                        <p:attrNameLst>
                                          <p:attrName>ppt_h</p:attrName>
                                        </p:attrNameLst>
                                      </p:cBhvr>
                                      <p:tavLst>
                                        <p:tav tm="0">
                                          <p:val>
                                            <p:strVal val="(6*min(max(#ppt_w*#ppt_h,.3),1)-7.4)/-.7*#ppt_h"/>
                                          </p:val>
                                        </p:tav>
                                        <p:tav tm="100000">
                                          <p:val>
                                            <p:strVal val="#ppt_h"/>
                                          </p:val>
                                        </p:tav>
                                      </p:tavLst>
                                    </p:anim>
                                    <p:anim calcmode="lin" valueType="num">
                                      <p:cBhvr>
                                        <p:cTn id="36" dur="500" fill="hold"/>
                                        <p:tgtEl>
                                          <p:spTgt spid="11"/>
                                        </p:tgtEl>
                                        <p:attrNameLst>
                                          <p:attrName>ppt_x</p:attrName>
                                        </p:attrNameLst>
                                      </p:cBhvr>
                                      <p:tavLst>
                                        <p:tav tm="0">
                                          <p:val>
                                            <p:fltVal val="0.5"/>
                                          </p:val>
                                        </p:tav>
                                        <p:tav tm="100000">
                                          <p:val>
                                            <p:strVal val="#ppt_x"/>
                                          </p:val>
                                        </p:tav>
                                      </p:tavLst>
                                    </p:anim>
                                    <p:anim calcmode="lin" valueType="num">
                                      <p:cBhvr>
                                        <p:cTn id="37" dur="500" fill="hold"/>
                                        <p:tgtEl>
                                          <p:spTgt spid="11"/>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2"/>
                  </p:tgtEl>
                </p:cond>
              </p:nextCondLst>
            </p:seq>
            <p:seq concurrent="1" nextAc="seek">
              <p:cTn id="38" restart="whenNotActive" fill="hold" evtFilter="cancelBubble" nodeType="interactiveSeq">
                <p:stCondLst>
                  <p:cond evt="onClick" delay="0">
                    <p:tgtEl>
                      <p:spTgt spid="11"/>
                    </p:tgtEl>
                  </p:cond>
                </p:stCondLst>
                <p:endSync evt="end" delay="0">
                  <p:rtn val="all"/>
                </p:endSync>
                <p:childTnLst>
                  <p:par>
                    <p:cTn id="39" fill="hold">
                      <p:stCondLst>
                        <p:cond delay="0"/>
                      </p:stCondLst>
                      <p:childTnLst>
                        <p:par>
                          <p:cTn id="40" fill="hold">
                            <p:stCondLst>
                              <p:cond delay="0"/>
                            </p:stCondLst>
                            <p:childTnLst>
                              <p:par>
                                <p:cTn id="41" presetID="23" presetClass="exit" presetSubtype="20" fill="hold" nodeType="clickEffect">
                                  <p:stCondLst>
                                    <p:cond delay="0"/>
                                  </p:stCondLst>
                                  <p:childTnLst>
                                    <p:anim calcmode="lin" valueType="num">
                                      <p:cBhvr>
                                        <p:cTn id="42" dur="500"/>
                                        <p:tgtEl>
                                          <p:spTgt spid="11"/>
                                        </p:tgtEl>
                                        <p:attrNameLst>
                                          <p:attrName>ppt_w</p:attrName>
                                        </p:attrNameLst>
                                      </p:cBhvr>
                                      <p:tavLst>
                                        <p:tav tm="0">
                                          <p:val>
                                            <p:strVal val="ppt_w"/>
                                          </p:val>
                                        </p:tav>
                                        <p:tav tm="100000">
                                          <p:val>
                                            <p:strVal val="(6*min(max(ppt_w*ppt_h,.3),1)-7.4)/-.7*ppt_w"/>
                                          </p:val>
                                        </p:tav>
                                      </p:tavLst>
                                    </p:anim>
                                    <p:anim calcmode="lin" valueType="num">
                                      <p:cBhvr>
                                        <p:cTn id="43" dur="500"/>
                                        <p:tgtEl>
                                          <p:spTgt spid="11"/>
                                        </p:tgtEl>
                                        <p:attrNameLst>
                                          <p:attrName>ppt_h</p:attrName>
                                        </p:attrNameLst>
                                      </p:cBhvr>
                                      <p:tavLst>
                                        <p:tav tm="0">
                                          <p:val>
                                            <p:strVal val="ppt_h"/>
                                          </p:val>
                                        </p:tav>
                                        <p:tav tm="100000">
                                          <p:val>
                                            <p:strVal val="(6*min(max(ppt_w*ppt_h,.3),1)-7.4)/-.7*ppt_h"/>
                                          </p:val>
                                        </p:tav>
                                      </p:tavLst>
                                    </p:anim>
                                    <p:anim calcmode="lin" valueType="num">
                                      <p:cBhvr>
                                        <p:cTn id="44" dur="500"/>
                                        <p:tgtEl>
                                          <p:spTgt spid="11"/>
                                        </p:tgtEl>
                                        <p:attrNameLst>
                                          <p:attrName>ppt_y</p:attrName>
                                        </p:attrNameLst>
                                      </p:cBhvr>
                                      <p:tavLst>
                                        <p:tav tm="0">
                                          <p:val>
                                            <p:strVal val="ppt_y"/>
                                          </p:val>
                                        </p:tav>
                                        <p:tav tm="100000">
                                          <p:val>
                                            <p:strVal val="1+(6*min(max(ppt_w*ppt_h,.3),1)-7.4)/-.7*ppt_h/2"/>
                                          </p:val>
                                        </p:tav>
                                      </p:tavLst>
                                    </p:anim>
                                    <p:set>
                                      <p:cBhvr>
                                        <p:cTn id="45"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46" restart="whenNotActive" fill="hold" evtFilter="cancelBubble" nodeType="interactiveSeq">
                <p:stCondLst>
                  <p:cond evt="onClick" delay="0">
                    <p:tgtEl>
                      <p:spTgt spid="7"/>
                    </p:tgtEl>
                  </p:cond>
                </p:stCondLst>
                <p:endSync evt="end" delay="0">
                  <p:rtn val="all"/>
                </p:endSync>
                <p:childTnLst>
                  <p:par>
                    <p:cTn id="47" fill="hold">
                      <p:stCondLst>
                        <p:cond delay="0"/>
                      </p:stCondLst>
                      <p:childTnLst>
                        <p:par>
                          <p:cTn id="48" fill="hold">
                            <p:stCondLst>
                              <p:cond delay="0"/>
                            </p:stCondLst>
                            <p:childTnLst>
                              <p:par>
                                <p:cTn id="49" presetID="23" presetClass="entr" presetSubtype="36" fill="hold" nodeType="click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p:cTn id="51" dur="500" fill="hold"/>
                                        <p:tgtEl>
                                          <p:spTgt spid="11"/>
                                        </p:tgtEl>
                                        <p:attrNameLst>
                                          <p:attrName>ppt_w</p:attrName>
                                        </p:attrNameLst>
                                      </p:cBhvr>
                                      <p:tavLst>
                                        <p:tav tm="0">
                                          <p:val>
                                            <p:strVal val="(6*min(max(#ppt_w*#ppt_h,.3),1)-7.4)/-.7*#ppt_w"/>
                                          </p:val>
                                        </p:tav>
                                        <p:tav tm="100000">
                                          <p:val>
                                            <p:strVal val="#ppt_w"/>
                                          </p:val>
                                        </p:tav>
                                      </p:tavLst>
                                    </p:anim>
                                    <p:anim calcmode="lin" valueType="num">
                                      <p:cBhvr>
                                        <p:cTn id="52" dur="500" fill="hold"/>
                                        <p:tgtEl>
                                          <p:spTgt spid="11"/>
                                        </p:tgtEl>
                                        <p:attrNameLst>
                                          <p:attrName>ppt_h</p:attrName>
                                        </p:attrNameLst>
                                      </p:cBhvr>
                                      <p:tavLst>
                                        <p:tav tm="0">
                                          <p:val>
                                            <p:strVal val="(6*min(max(#ppt_w*#ppt_h,.3),1)-7.4)/-.7*#ppt_h"/>
                                          </p:val>
                                        </p:tav>
                                        <p:tav tm="100000">
                                          <p:val>
                                            <p:strVal val="#ppt_h"/>
                                          </p:val>
                                        </p:tav>
                                      </p:tavLst>
                                    </p:anim>
                                    <p:anim calcmode="lin" valueType="num">
                                      <p:cBhvr>
                                        <p:cTn id="53" dur="500" fill="hold"/>
                                        <p:tgtEl>
                                          <p:spTgt spid="11"/>
                                        </p:tgtEl>
                                        <p:attrNameLst>
                                          <p:attrName>ppt_x</p:attrName>
                                        </p:attrNameLst>
                                      </p:cBhvr>
                                      <p:tavLst>
                                        <p:tav tm="0">
                                          <p:val>
                                            <p:fltVal val="0.5"/>
                                          </p:val>
                                        </p:tav>
                                        <p:tav tm="100000">
                                          <p:val>
                                            <p:strVal val="#ppt_x"/>
                                          </p:val>
                                        </p:tav>
                                      </p:tavLst>
                                    </p:anim>
                                    <p:anim calcmode="lin" valueType="num">
                                      <p:cBhvr>
                                        <p:cTn id="54" dur="500" fill="hold"/>
                                        <p:tgtEl>
                                          <p:spTgt spid="11"/>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nextCondLst>
                <p:cond evt="onClick" delay="0">
                  <p:tgtEl>
                    <p:spTgt spid="7"/>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440400" y="2492896"/>
            <a:ext cx="8158196" cy="4093428"/>
          </a:xfrm>
          <a:prstGeom prst="rect">
            <a:avLst/>
          </a:prstGeom>
        </p:spPr>
        <p:txBody>
          <a:bodyPr wrap="square">
            <a:spAutoFit/>
          </a:bodyPr>
          <a:lstStyle/>
          <a:p>
            <a:r>
              <a:rPr lang="vi-VN" sz="2000"/>
              <a:t>Chu Văn An, quê ở làng Văn Thôn, xã Quang Liệt, huyện Thanh Đàm, Hà Nội (nay thuộc xóm Văn, xã Thanh Liệt, huyện Thanh Trì, Hà Nội).</a:t>
            </a:r>
          </a:p>
          <a:p>
            <a:r>
              <a:rPr lang="vi-VN" sz="2000"/>
              <a:t>Là người chính trực, </a:t>
            </a:r>
            <a:r>
              <a:rPr lang="en-US" sz="2000" smtClean="0"/>
              <a:t>ông </a:t>
            </a:r>
            <a:r>
              <a:rPr lang="vi-VN" sz="2000" smtClean="0"/>
              <a:t>đã </a:t>
            </a:r>
            <a:r>
              <a:rPr lang="vi-VN" sz="2000"/>
              <a:t>từng đỗ Thái học sinh nhưng không ra làm quan mà mở trường dạy học ở làng Huỳnh Cung, bên kia sông Tô </a:t>
            </a:r>
            <a:r>
              <a:rPr lang="vi-VN" sz="2000" smtClean="0"/>
              <a:t>Lịch</a:t>
            </a:r>
            <a:r>
              <a:rPr lang="en-US" sz="2000" smtClean="0"/>
              <a:t>. Ông </a:t>
            </a:r>
            <a:r>
              <a:rPr lang="vi-VN" sz="2000" smtClean="0"/>
              <a:t>có </a:t>
            </a:r>
            <a:r>
              <a:rPr lang="vi-VN" sz="2000"/>
              <a:t>công lớn trong việc truyền bá, giáo dục tư tưởng đạo đức Khổng giáo vào Việt Nam. Vua Trần Minh Tông (1300–1357) mời ông ra làm tư nghiệp Quốc tử giám, dạy cho Thái tử Trần Vượng, tức là vua Trần Hiến Tông tương lai. Đến đời Dụ Tông, ông thấy quyền thần làm nhiều điều vô đạo, ông dâng Thất trảm sớ xin chém 7 tên gian nịnh, nhưng vua không nghe. Ông chán nản từ quan về ở núi Phượng Hoàng (Chí Linh, Hải Dương), lấy hiệu là </a:t>
            </a:r>
            <a:r>
              <a:rPr lang="vi-VN" sz="2000" i="1"/>
              <a:t>Tiều ẩn</a:t>
            </a:r>
            <a:r>
              <a:rPr lang="vi-VN" sz="2000"/>
              <a:t> </a:t>
            </a:r>
            <a:r>
              <a:rPr lang="en-US" sz="2000" smtClean="0"/>
              <a:t>tức là </a:t>
            </a:r>
            <a:r>
              <a:rPr lang="vi-VN" sz="2000" smtClean="0"/>
              <a:t>người </a:t>
            </a:r>
            <a:r>
              <a:rPr lang="vi-VN" sz="2000"/>
              <a:t>đi ẩn hái </a:t>
            </a:r>
            <a:r>
              <a:rPr lang="vi-VN" sz="2000" smtClean="0"/>
              <a:t>củi, </a:t>
            </a:r>
            <a:r>
              <a:rPr lang="vi-VN" sz="2000"/>
              <a:t>dạy học, viết sách cho tới khi mất.</a:t>
            </a:r>
          </a:p>
        </p:txBody>
      </p:sp>
      <p:sp>
        <p:nvSpPr>
          <p:cNvPr id="3" name="TextBox 2"/>
          <p:cNvSpPr txBox="1"/>
          <p:nvPr/>
        </p:nvSpPr>
        <p:spPr>
          <a:xfrm>
            <a:off x="1403648" y="866798"/>
            <a:ext cx="5616624" cy="830997"/>
          </a:xfrm>
          <a:prstGeom prst="rect">
            <a:avLst/>
          </a:prstGeom>
          <a:noFill/>
        </p:spPr>
        <p:txBody>
          <a:bodyPr wrap="square" rtlCol="0">
            <a:spAutoFit/>
          </a:bodyPr>
          <a:lstStyle/>
          <a:p>
            <a:pPr algn="ctr"/>
            <a:r>
              <a:rPr lang="en-US" sz="4800" smtClean="0">
                <a:latin typeface="Times New Roman" pitchFamily="18" charset="0"/>
                <a:cs typeface="Times New Roman" pitchFamily="18" charset="0"/>
              </a:rPr>
              <a:t>Chu Văn An</a:t>
            </a:r>
            <a:endParaRPr lang="en-US" sz="4800">
              <a:latin typeface="Times New Roman" pitchFamily="18" charset="0"/>
              <a:cs typeface="Times New Roman" pitchFamily="18" charset="0"/>
            </a:endParaRPr>
          </a:p>
        </p:txBody>
      </p:sp>
    </p:spTree>
    <p:extLst>
      <p:ext uri="{BB962C8B-B14F-4D97-AF65-F5344CB8AC3E}">
        <p14:creationId xmlns:p14="http://schemas.microsoft.com/office/powerpoint/2010/main" val="241318373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2" name="TextBox 1"/>
          <p:cNvSpPr txBox="1"/>
          <p:nvPr/>
        </p:nvSpPr>
        <p:spPr>
          <a:xfrm>
            <a:off x="323528" y="2996952"/>
            <a:ext cx="813690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Cảm ơn mọi người đã đến với trò chơi</a:t>
            </a:r>
            <a:endParaRPr lang="en-US" sz="40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266974283"/>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1816&quot;&gt;&lt;object type=&quot;3&quot; unique_id=&quot;11817&quot;&gt;&lt;property id=&quot;20148&quot; value=&quot;5&quot;/&gt;&lt;property id=&quot;20300&quot; value=&quot;Slide 1&quot;/&gt;&lt;property id=&quot;20307&quot; value=&quot;256&quot;/&gt;&lt;/object&gt;&lt;object type=&quot;3&quot; unique_id=&quot;11860&quot;&gt;&lt;property id=&quot;20148&quot; value=&quot;5&quot;/&gt;&lt;property id=&quot;20300&quot; value=&quot;Slide 2&quot;/&gt;&lt;property id=&quot;20307&quot; value=&quot;257&quot;/&gt;&lt;/object&gt;&lt;object type=&quot;3&quot; unique_id=&quot;11929&quot;&gt;&lt;property id=&quot;20148&quot; value=&quot;5&quot;/&gt;&lt;property id=&quot;20300&quot; value=&quot;Slide 3&quot;/&gt;&lt;property id=&quot;20307&quot; value=&quot;258&quot;/&gt;&lt;/object&gt;&lt;object type=&quot;3&quot; unique_id=&quot;11985&quot;&gt;&lt;property id=&quot;20148&quot; value=&quot;5&quot;/&gt;&lt;property id=&quot;20300&quot; value=&quot;Slide 4&quot;/&gt;&lt;property id=&quot;20307&quot; value=&quot;259&quot;/&gt;&lt;/object&gt;&lt;object type=&quot;3&quot; unique_id=&quot;12130&quot;&gt;&lt;property id=&quot;20148&quot; value=&quot;5&quot;/&gt;&lt;property id=&quot;20300&quot; value=&quot;Slide 5&quot;/&gt;&lt;property id=&quot;20307&quot; value=&quot;260&quot;/&gt;&lt;/object&gt;&lt;object type=&quot;3&quot; unique_id=&quot;12131&quot;&gt;&lt;property id=&quot;20148&quot; value=&quot;5&quot;/&gt;&lt;property id=&quot;20300&quot; value=&quot;Slide 6&quot;/&gt;&lt;property id=&quot;20307&quot; value=&quot;261&quot;/&gt;&lt;/object&gt;&lt;object type=&quot;3&quot; unique_id=&quot;12133&quot;&gt;&lt;property id=&quot;20148&quot; value=&quot;5&quot;/&gt;&lt;property id=&quot;20300&quot; value=&quot;Slide 8&quot;/&gt;&lt;property id=&quot;20307&quot; value=&quot;263&quot;/&gt;&lt;/object&gt;&lt;object type=&quot;3&quot; unique_id=&quot;12304&quot;&gt;&lt;property id=&quot;20148&quot; value=&quot;5&quot;/&gt;&lt;property id=&quot;20300&quot; value=&quot;Slide 9&quot;/&gt;&lt;property id=&quot;20307&quot; value=&quot;264&quot;/&gt;&lt;/object&gt;&lt;object type=&quot;3&quot; unique_id=&quot;12526&quot;&gt;&lt;property id=&quot;20148&quot; value=&quot;5&quot;/&gt;&lt;property id=&quot;20300&quot; value=&quot;Slide 7&quot;/&gt;&lt;property id=&quot;20307&quot; value=&quot;265&quot;/&gt;&lt;/object&gt;&lt;object type=&quot;3&quot; unique_id=&quot;12847&quot;&gt;&lt;property id=&quot;20148&quot; value=&quot;5&quot;/&gt;&lt;property id=&quot;20300&quot; value=&quot;Slide 10&quot;/&gt;&lt;property id=&quot;20307&quot; value=&quot;266&quot;/&gt;&lt;/object&gt;&lt;object type=&quot;3&quot; unique_id=&quot;12849&quot;&gt;&lt;property id=&quot;20148&quot; value=&quot;5&quot;/&gt;&lt;property id=&quot;20300&quot; value=&quot;Slide 11&quot;/&gt;&lt;property id=&quot;20307&quot; value=&quot;268&quot;/&gt;&lt;/object&gt;&lt;/object&gt;&lt;object type=&quot;8&quot; unique_id=&quot;11820&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519</TotalTime>
  <Words>315</Words>
  <Application>Microsoft Office PowerPoint</Application>
  <PresentationFormat>On-screen Show (4:3)</PresentationFormat>
  <Paragraphs>64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dc:creator>
  <cp:lastModifiedBy>Nguyen </cp:lastModifiedBy>
  <cp:revision>126</cp:revision>
  <dcterms:created xsi:type="dcterms:W3CDTF">2017-11-17T14:18:22Z</dcterms:created>
  <dcterms:modified xsi:type="dcterms:W3CDTF">2023-04-06T06:48:17Z</dcterms:modified>
</cp:coreProperties>
</file>