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1" r:id="rId4"/>
    <p:sldId id="265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7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8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8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5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41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6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8FF8-02FE-45CD-9317-0FDF1BAB0415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FCF7-5163-4A2E-89FB-140512305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752" y="0"/>
            <a:ext cx="10390496" cy="1364776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</a:rPr>
              <a:t>PHÒNG GIÁO DỤC VÀ ĐÀO TẠO QUẬN LONG BIÊN</a:t>
            </a:r>
            <a:br>
              <a:rPr lang="vi-VN" sz="3200" b="1" dirty="0" smtClean="0">
                <a:solidFill>
                  <a:srgbClr val="002060"/>
                </a:solidFill>
              </a:rPr>
            </a:br>
            <a:r>
              <a:rPr lang="vi-VN" sz="3200" b="1" dirty="0" smtClean="0">
                <a:solidFill>
                  <a:srgbClr val="002060"/>
                </a:solidFill>
              </a:rPr>
              <a:t>TRƯỜNG MẦM NON NẮNG MAI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4242"/>
            <a:ext cx="9144000" cy="424052"/>
          </a:xfrm>
        </p:spPr>
        <p:txBody>
          <a:bodyPr>
            <a:no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 VỰC PHÁT TRIỂN </a:t>
            </a:r>
            <a:r>
              <a:rPr lang="vi-V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NGÔN NGỮ</a:t>
            </a:r>
            <a:endParaRPr lang="vi-VN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05" y="1364776"/>
            <a:ext cx="1394271" cy="1392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615688"/>
            <a:ext cx="8575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vi-VN" sz="3200" b="1" dirty="0" smtClean="0">
                <a:latin typeface="+mj-lt"/>
              </a:rPr>
              <a:t>Đề tài: NBTN: Gia đình của bé</a:t>
            </a:r>
          </a:p>
          <a:p>
            <a:pPr lvl="1"/>
            <a:r>
              <a:rPr lang="vi-VN" sz="3200" b="1" dirty="0" smtClean="0">
                <a:latin typeface="+mj-lt"/>
              </a:rPr>
              <a:t>Giáo viên: Trần Thị Thúy Quyên</a:t>
            </a:r>
          </a:p>
          <a:p>
            <a:pPr lvl="1"/>
            <a:r>
              <a:rPr lang="vi-VN" sz="3200" b="1" dirty="0" smtClean="0">
                <a:latin typeface="+mj-lt"/>
              </a:rPr>
              <a:t>Lớp</a:t>
            </a:r>
            <a:r>
              <a:rPr lang="vi-VN" sz="3200" b="1" dirty="0" smtClean="0">
                <a:latin typeface="+mj-lt"/>
              </a:rPr>
              <a:t>: </a:t>
            </a:r>
            <a:r>
              <a:rPr lang="vi-VN" sz="3200" b="1" dirty="0" smtClean="0">
                <a:latin typeface="+mj-lt"/>
              </a:rPr>
              <a:t>Mẫu giáo bé C2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7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011680"/>
            <a:ext cx="10515600" cy="1359219"/>
          </a:xfrm>
        </p:spPr>
        <p:txBody>
          <a:bodyPr>
            <a:noAutofit/>
          </a:bodyPr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</a:rPr>
              <a:t>Bài hát:</a:t>
            </a:r>
            <a:r>
              <a:rPr lang="vi-VN" sz="6600" b="1" dirty="0" smtClean="0">
                <a:solidFill>
                  <a:srgbClr val="FF0000"/>
                </a:solidFill>
              </a:rPr>
              <a:t/>
            </a:r>
            <a:br>
              <a:rPr lang="vi-VN" sz="6600" b="1" dirty="0" smtClean="0">
                <a:solidFill>
                  <a:srgbClr val="FF0000"/>
                </a:solidFill>
              </a:rPr>
            </a:br>
            <a:r>
              <a:rPr lang="vi-VN" sz="6600" b="1" dirty="0" smtClean="0">
                <a:solidFill>
                  <a:srgbClr val="FF0000"/>
                </a:solidFill>
              </a:rPr>
              <a:t>CẢ NHÀ THƯƠNG NHAU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3" name="CaNhaThuongNhau-BeThaoVan-69291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32120" y="3445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44067"/>
          </a:xfrm>
        </p:spPr>
      </p:pic>
    </p:spTree>
    <p:extLst>
      <p:ext uri="{BB962C8B-B14F-4D97-AF65-F5344CB8AC3E}">
        <p14:creationId xmlns:p14="http://schemas.microsoft.com/office/powerpoint/2010/main" val="4195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21" y="165250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TRÒ CHƠI:</a:t>
            </a:r>
            <a:br>
              <a:rPr lang="vi-VN" sz="6600" b="1" dirty="0" smtClean="0">
                <a:solidFill>
                  <a:srgbClr val="FF0000"/>
                </a:solidFill>
              </a:rPr>
            </a:br>
            <a:r>
              <a:rPr lang="vi-VN" sz="6600" b="1" dirty="0" smtClean="0">
                <a:solidFill>
                  <a:srgbClr val="FF0000"/>
                </a:solidFill>
              </a:rPr>
              <a:t>Nhìn nhanh, gọi đúng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5" name="Senbon-Zakura-Piano-ballade-ver-Piano-ball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4621" y="162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5.55112E-17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54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947" y="27112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vi-VN" sz="6000" b="1" dirty="0" smtClean="0">
                <a:solidFill>
                  <a:srgbClr val="7030A0"/>
                </a:solidFill>
              </a:rPr>
              <a:t>XIN CHÀO VÀ HẸN GẶP LẠI!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9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50</Words>
  <Application>Microsoft Office PowerPoint</Application>
  <PresentationFormat>Widescreen</PresentationFormat>
  <Paragraphs>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NẮNG MAI</vt:lpstr>
      <vt:lpstr>Bài hát: CẢ NHÀ THƯƠNG NHAU</vt:lpstr>
      <vt:lpstr>PowerPoint Presentation</vt:lpstr>
      <vt:lpstr>TRÒ CHƠI: Nhìn nhanh, gọi đúng</vt:lpstr>
      <vt:lpstr>XIN CHÀO VÀ HẸN GẶP LẠI!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NẮNG MAI</dc:title>
  <dc:creator>Admin</dc:creator>
  <cp:lastModifiedBy>Admin</cp:lastModifiedBy>
  <cp:revision>20</cp:revision>
  <dcterms:created xsi:type="dcterms:W3CDTF">2023-12-16T13:32:04Z</dcterms:created>
  <dcterms:modified xsi:type="dcterms:W3CDTF">2024-06-30T06:36:45Z</dcterms:modified>
</cp:coreProperties>
</file>