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9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4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0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FBFF-7887-41C5-92B3-522E5092523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D8B5-F03D-49A4-BEC3-1D1E2D5DF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85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75" y="1542571"/>
            <a:ext cx="7654447" cy="1325563"/>
          </a:xfrm>
        </p:spPr>
        <p:txBody>
          <a:bodyPr>
            <a:normAutofit fontScale="90000"/>
          </a:bodyPr>
          <a:lstStyle/>
          <a:p>
            <a:r>
              <a:rPr lang="vi-VN"/>
              <a:t>Con gì thích các loài hoa</a:t>
            </a:r>
            <a:r>
              <a:rPr lang="vi-VN" smtClean="0"/>
              <a:t/>
            </a:r>
            <a:br>
              <a:rPr lang="vi-VN" smtClean="0"/>
            </a:br>
            <a:r>
              <a:rPr lang="vi-VN"/>
              <a:t>Ở đâu hoa nở dù xa cũng tìm</a:t>
            </a:r>
            <a:r>
              <a:rPr lang="vi-VN" smtClean="0"/>
              <a:t/>
            </a:r>
            <a:br>
              <a:rPr lang="vi-VN" smtClean="0"/>
            </a:br>
            <a:r>
              <a:rPr lang="vi-VN"/>
              <a:t>Cùng nhau cần mẫn ngày đêm</a:t>
            </a:r>
            <a:r>
              <a:rPr lang="vi-VN" smtClean="0"/>
              <a:t/>
            </a:r>
            <a:br>
              <a:rPr lang="vi-VN" smtClean="0"/>
            </a:br>
            <a:r>
              <a:rPr lang="vi-VN"/>
              <a:t>Làm ra mật ngọt lặng im tặng người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94" y="365125"/>
            <a:ext cx="9457151" cy="55847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0852" y="5726265"/>
            <a:ext cx="3533384" cy="1325563"/>
          </a:xfrm>
        </p:spPr>
        <p:txBody>
          <a:bodyPr>
            <a:normAutofit/>
          </a:bodyPr>
          <a:lstStyle/>
          <a:p>
            <a:r>
              <a:rPr lang="en-US" sz="6000" b="1" smtClean="0">
                <a:latin typeface="+mn-lt"/>
              </a:rPr>
              <a:t>CON ONG</a:t>
            </a:r>
            <a:endParaRPr lang="en-US" sz="6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53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iOngNauVaEmBe-CandyNgocHa-6490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5754" y="22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64" y="85364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smtClean="0"/>
              <a:t>CHỊ ONG NÂU VÀ EM BÉ</a:t>
            </a:r>
            <a:endParaRPr lang="en-US" sz="6600" b="1"/>
          </a:p>
        </p:txBody>
      </p:sp>
      <p:pic>
        <p:nvPicPr>
          <p:cNvPr id="3" name="ChiOngNauVaEmBe-CandyNgocHa-6490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75" y="19183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smtClean="0"/>
              <a:t>TRÒ CHƠI ÂM NHẠC:</a:t>
            </a:r>
            <a:r>
              <a:rPr lang="en-US" sz="6000" b="1" smtClean="0"/>
              <a:t/>
            </a:r>
            <a:br>
              <a:rPr lang="en-US" sz="6000" b="1" smtClean="0"/>
            </a:br>
            <a:r>
              <a:rPr lang="en-US" sz="9600" b="1" smtClean="0">
                <a:solidFill>
                  <a:srgbClr val="FF0000"/>
                </a:solidFill>
              </a:rPr>
              <a:t>AI NHANH HƠN</a:t>
            </a:r>
            <a:endParaRPr lang="en-US" sz="9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alking in the jungle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</Words>
  <Application>Microsoft Office PowerPoint</Application>
  <PresentationFormat>Widescreen</PresentationFormat>
  <Paragraphs>4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Con gì thích các loài hoa Ở đâu hoa nở dù xa cũng tìm Cùng nhau cần mẫn ngày đêm Làm ra mật ngọt lặng im tặng người</vt:lpstr>
      <vt:lpstr>CON ONG</vt:lpstr>
      <vt:lpstr>PowerPoint Presentation</vt:lpstr>
      <vt:lpstr>CHỊ ONG NÂU VÀ EM BÉ</vt:lpstr>
      <vt:lpstr>PowerPoint Presentation</vt:lpstr>
      <vt:lpstr>TRÒ CHƠI ÂM NHẠC: AI NHANH HƠN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4</cp:revision>
  <dcterms:created xsi:type="dcterms:W3CDTF">2024-12-18T02:52:19Z</dcterms:created>
  <dcterms:modified xsi:type="dcterms:W3CDTF">2024-12-18T03:20:41Z</dcterms:modified>
</cp:coreProperties>
</file>