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58" r:id="rId5"/>
    <p:sldId id="261" r:id="rId6"/>
    <p:sldId id="262" r:id="rId7"/>
    <p:sldId id="265" r:id="rId8"/>
    <p:sldId id="267" r:id="rId9"/>
  </p:sldIdLst>
  <p:sldSz cx="18288000" cy="10287000"/>
  <p:notesSz cx="6858000" cy="9144000"/>
  <p:embeddedFontLst>
    <p:embeddedFont>
      <p:font typeface="Muli Bold" panose="020B0604020202020204" charset="0"/>
      <p:regular r:id="rId10"/>
    </p:embeddedFont>
    <p:embeddedFont>
      <p:font typeface="Calibri" panose="020F0502020204030204" pitchFamily="34" charset="0"/>
      <p:regular r:id="rId11"/>
      <p:bold r:id="rId12"/>
      <p:italic r:id="rId13"/>
      <p:boldItalic r:id="rId14"/>
    </p:embeddedFont>
    <p:embeddedFont>
      <p:font typeface="Tempus Sans ITC" panose="04020404030D07020202" pitchFamily="82" charset="0"/>
      <p:regular r:id="rId15"/>
    </p:embeddedFont>
    <p:embeddedFont>
      <p:font typeface="Segoe UI Black" panose="020B0A02040204020203" pitchFamily="34" charset="0"/>
      <p:bold r:id="rId16"/>
      <p:boldItalic r:id="rId17"/>
    </p:embeddedFont>
    <p:embeddedFont>
      <p:font typeface="Muli Light"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06" y="-5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26.sv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24.svg"/><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7" Type="http://schemas.openxmlformats.org/officeDocument/2006/relationships/image" Target="../media/image37.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440147">
            <a:off x="14299782" y="7668193"/>
            <a:ext cx="6453203" cy="6905178"/>
          </a:xfrm>
          <a:custGeom>
            <a:avLst/>
            <a:gdLst/>
            <a:ahLst/>
            <a:cxnLst/>
            <a:rect l="l" t="t" r="r" b="b"/>
            <a:pathLst>
              <a:path w="6453203" h="6905178">
                <a:moveTo>
                  <a:pt x="0" y="0"/>
                </a:moveTo>
                <a:lnTo>
                  <a:pt x="6453203" y="0"/>
                </a:lnTo>
                <a:lnTo>
                  <a:pt x="6453203" y="6905178"/>
                </a:lnTo>
                <a:lnTo>
                  <a:pt x="0" y="6905178"/>
                </a:lnTo>
                <a:lnTo>
                  <a:pt x="0" y="0"/>
                </a:lnTo>
                <a:close/>
              </a:path>
            </a:pathLst>
          </a:custGeom>
          <a:blipFill>
            <a:blip r:embed="rId2">
              <a:alphaModFix amt="7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7267294" y="8107749"/>
            <a:ext cx="518177" cy="742906"/>
          </a:xfrm>
          <a:custGeom>
            <a:avLst/>
            <a:gdLst/>
            <a:ahLst/>
            <a:cxnLst/>
            <a:rect l="l" t="t" r="r" b="b"/>
            <a:pathLst>
              <a:path w="518177" h="742906">
                <a:moveTo>
                  <a:pt x="0" y="0"/>
                </a:moveTo>
                <a:lnTo>
                  <a:pt x="518177" y="0"/>
                </a:lnTo>
                <a:lnTo>
                  <a:pt x="518177" y="742906"/>
                </a:lnTo>
                <a:lnTo>
                  <a:pt x="0" y="74290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630400" y="9651070"/>
            <a:ext cx="359696" cy="607082"/>
          </a:xfrm>
          <a:custGeom>
            <a:avLst/>
            <a:gdLst/>
            <a:ahLst/>
            <a:cxnLst/>
            <a:rect l="l" t="t" r="r" b="b"/>
            <a:pathLst>
              <a:path w="359696" h="607082">
                <a:moveTo>
                  <a:pt x="0" y="0"/>
                </a:moveTo>
                <a:lnTo>
                  <a:pt x="359696" y="0"/>
                </a:lnTo>
                <a:lnTo>
                  <a:pt x="359696" y="607081"/>
                </a:lnTo>
                <a:lnTo>
                  <a:pt x="0" y="60708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700000">
            <a:off x="-5092817" y="-4481873"/>
            <a:ext cx="7167806" cy="7669832"/>
          </a:xfrm>
          <a:custGeom>
            <a:avLst/>
            <a:gdLst/>
            <a:ahLst/>
            <a:cxnLst/>
            <a:rect l="l" t="t" r="r" b="b"/>
            <a:pathLst>
              <a:path w="7167806" h="7669832">
                <a:moveTo>
                  <a:pt x="0" y="0"/>
                </a:moveTo>
                <a:lnTo>
                  <a:pt x="7167807" y="0"/>
                </a:lnTo>
                <a:lnTo>
                  <a:pt x="7167807" y="7669832"/>
                </a:lnTo>
                <a:lnTo>
                  <a:pt x="0" y="7669832"/>
                </a:lnTo>
                <a:lnTo>
                  <a:pt x="0" y="0"/>
                </a:lnTo>
                <a:close/>
              </a:path>
            </a:pathLst>
          </a:custGeom>
          <a:blipFill>
            <a:blip r:embed="rId2">
              <a:alphaModFix amt="70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921193" y="89723"/>
            <a:ext cx="360704" cy="608784"/>
          </a:xfrm>
          <a:custGeom>
            <a:avLst/>
            <a:gdLst/>
            <a:ahLst/>
            <a:cxnLst/>
            <a:rect l="l" t="t" r="r" b="b"/>
            <a:pathLst>
              <a:path w="360704" h="608784">
                <a:moveTo>
                  <a:pt x="0" y="0"/>
                </a:moveTo>
                <a:lnTo>
                  <a:pt x="360705" y="0"/>
                </a:lnTo>
                <a:lnTo>
                  <a:pt x="360705" y="608784"/>
                </a:lnTo>
                <a:lnTo>
                  <a:pt x="0" y="6087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59628" y="1031788"/>
            <a:ext cx="587766" cy="751644"/>
          </a:xfrm>
          <a:custGeom>
            <a:avLst/>
            <a:gdLst/>
            <a:ahLst/>
            <a:cxnLst/>
            <a:rect l="l" t="t" r="r" b="b"/>
            <a:pathLst>
              <a:path w="587766" h="751644">
                <a:moveTo>
                  <a:pt x="0" y="0"/>
                </a:moveTo>
                <a:lnTo>
                  <a:pt x="587766" y="0"/>
                </a:lnTo>
                <a:lnTo>
                  <a:pt x="587766" y="751644"/>
                </a:lnTo>
                <a:lnTo>
                  <a:pt x="0" y="751644"/>
                </a:lnTo>
                <a:lnTo>
                  <a:pt x="0" y="0"/>
                </a:lnTo>
                <a:close/>
              </a:path>
            </a:pathLst>
          </a:custGeom>
          <a:blipFill>
            <a:blip r:embed="rId8">
              <a:extLst>
                <a:ext uri="{96DAC541-7B7A-43D3-8B79-37D633B846F1}">
                  <asvg:svgBlip xmlns="" xmlns:asvg="http://schemas.microsoft.com/office/drawing/2016/SVG/main" r:embed="rId9"/>
                </a:ext>
              </a:extLst>
            </a:blip>
            <a:stretch>
              <a:fillRect l="-145999" b="-152507"/>
            </a:stretch>
          </a:blipFill>
        </p:spPr>
      </p:sp>
      <p:pic>
        <p:nvPicPr>
          <p:cNvPr id="1026" name="Picture 2" descr="Đất Nước Nhân Dân – Đất nước của Nhân Dân | VTV.V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01638" y="-360711"/>
            <a:ext cx="62865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ất Nước Việt Nam Hình ảnh PNG | Vector Và Các Tập Tin PSD | Tải Về Miễn  Phí Trên Pngtree"/>
          <p:cNvPicPr>
            <a:picLocks noChangeAspect="1" noChangeArrowheads="1"/>
          </p:cNvPicPr>
          <p:nvPr/>
        </p:nvPicPr>
        <p:blipFill rotWithShape="1">
          <a:blip r:embed="rId11">
            <a:clrChange>
              <a:clrFrom>
                <a:srgbClr val="EEEEEE"/>
              </a:clrFrom>
              <a:clrTo>
                <a:srgbClr val="EEEEEE">
                  <a:alpha val="0"/>
                </a:srgbClr>
              </a:clrTo>
            </a:clrChange>
            <a:extLst>
              <a:ext uri="{28A0092B-C50C-407E-A947-70E740481C1C}">
                <a14:useLocalDpi xmlns:a14="http://schemas.microsoft.com/office/drawing/2010/main" val="0"/>
              </a:ext>
            </a:extLst>
          </a:blip>
          <a:srcRect l="4724" t="7780" r="2362" b="8756"/>
          <a:stretch/>
        </p:blipFill>
        <p:spPr bwMode="auto">
          <a:xfrm>
            <a:off x="-483521" y="5162224"/>
            <a:ext cx="5710809" cy="51300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4">
            <a:extLst>
              <a:ext uri="{FF2B5EF4-FFF2-40B4-BE49-F238E27FC236}">
                <a16:creationId xmlns="" xmlns:a16="http://schemas.microsoft.com/office/drawing/2014/main" id="{7491AC5C-5DD2-AAC6-9A83-ABDD668D981D}"/>
              </a:ext>
            </a:extLst>
          </p:cNvPr>
          <p:cNvSpPr txBox="1"/>
          <p:nvPr/>
        </p:nvSpPr>
        <p:spPr>
          <a:xfrm>
            <a:off x="1298648" y="657094"/>
            <a:ext cx="14324558" cy="1541384"/>
          </a:xfrm>
          <a:prstGeom prst="rect">
            <a:avLst/>
          </a:prstGeom>
        </p:spPr>
        <p:txBody>
          <a:bodyPr wrap="square" lIns="0" tIns="0" rIns="0" bIns="0" rtlCol="0" anchor="t">
            <a:spAutoFit/>
          </a:bodyPr>
          <a:lstStyle/>
          <a:p>
            <a:pPr algn="ctr">
              <a:lnSpc>
                <a:spcPts val="6384"/>
              </a:lnSpc>
            </a:pPr>
            <a:r>
              <a:rPr lang="en-US" sz="3600" b="1" dirty="0">
                <a:solidFill>
                  <a:srgbClr val="7B2A0B"/>
                </a:solidFill>
                <a:latin typeface="Saira Black"/>
              </a:rPr>
              <a:t>PHÒNG GIÁO DỤC VÀ ĐÀO TẠO QUẬN LONG BIÊN</a:t>
            </a:r>
          </a:p>
          <a:p>
            <a:pPr algn="ctr">
              <a:lnSpc>
                <a:spcPts val="6384"/>
              </a:lnSpc>
            </a:pPr>
            <a:r>
              <a:rPr lang="en-US" sz="3600" b="1" dirty="0">
                <a:solidFill>
                  <a:srgbClr val="7B2A0B"/>
                </a:solidFill>
                <a:latin typeface="Saira Black"/>
              </a:rPr>
              <a:t>TRƯỜNG MẦM NON NẮNG MAI</a:t>
            </a:r>
          </a:p>
        </p:txBody>
      </p:sp>
      <p:sp>
        <p:nvSpPr>
          <p:cNvPr id="18" name="TextBox 5">
            <a:extLst>
              <a:ext uri="{FF2B5EF4-FFF2-40B4-BE49-F238E27FC236}">
                <a16:creationId xmlns="" xmlns:a16="http://schemas.microsoft.com/office/drawing/2014/main" id="{CDD464D3-A347-4E69-4FE0-6B6846C50C17}"/>
              </a:ext>
            </a:extLst>
          </p:cNvPr>
          <p:cNvSpPr txBox="1"/>
          <p:nvPr/>
        </p:nvSpPr>
        <p:spPr>
          <a:xfrm>
            <a:off x="5181600" y="4138168"/>
            <a:ext cx="7249046" cy="764312"/>
          </a:xfrm>
          <a:prstGeom prst="rect">
            <a:avLst/>
          </a:prstGeom>
        </p:spPr>
        <p:txBody>
          <a:bodyPr wrap="square" lIns="0" tIns="0" rIns="0" bIns="0" rtlCol="0" anchor="t">
            <a:spAutoFit/>
          </a:bodyPr>
          <a:lstStyle/>
          <a:p>
            <a:pPr algn="ctr">
              <a:lnSpc>
                <a:spcPts val="6384"/>
              </a:lnSpc>
            </a:pPr>
            <a:r>
              <a:rPr lang="en-US" sz="4560" b="1" dirty="0">
                <a:solidFill>
                  <a:srgbClr val="7B2A0B"/>
                </a:solidFill>
                <a:latin typeface="Segoe UI Black" panose="020B0A02040204020203" pitchFamily="34" charset="0"/>
                <a:ea typeface="Segoe UI Black" panose="020B0A02040204020203" pitchFamily="34" charset="0"/>
              </a:rPr>
              <a:t>HOẠT ĐỘNG NHẬN </a:t>
            </a:r>
            <a:r>
              <a:rPr lang="en-US" sz="4560" b="1" dirty="0" smtClean="0">
                <a:solidFill>
                  <a:srgbClr val="7B2A0B"/>
                </a:solidFill>
                <a:latin typeface="Segoe UI Black" panose="020B0A02040204020203" pitchFamily="34" charset="0"/>
                <a:ea typeface="Segoe UI Black" panose="020B0A02040204020203" pitchFamily="34" charset="0"/>
              </a:rPr>
              <a:t>BIẾT</a:t>
            </a:r>
            <a:endParaRPr lang="en-US" sz="4560" b="1" dirty="0">
              <a:solidFill>
                <a:srgbClr val="7B2A0B"/>
              </a:solidFill>
              <a:latin typeface="Segoe UI Black" panose="020B0A02040204020203" pitchFamily="34" charset="0"/>
              <a:ea typeface="Segoe UI Black" panose="020B0A02040204020203" pitchFamily="34" charset="0"/>
            </a:endParaRPr>
          </a:p>
        </p:txBody>
      </p:sp>
      <p:sp>
        <p:nvSpPr>
          <p:cNvPr id="19" name="TextBox 6">
            <a:extLst>
              <a:ext uri="{FF2B5EF4-FFF2-40B4-BE49-F238E27FC236}">
                <a16:creationId xmlns="" xmlns:a16="http://schemas.microsoft.com/office/drawing/2014/main" id="{CF1ECBA6-753A-42CC-3589-E118447F8862}"/>
              </a:ext>
            </a:extLst>
          </p:cNvPr>
          <p:cNvSpPr txBox="1"/>
          <p:nvPr/>
        </p:nvSpPr>
        <p:spPr>
          <a:xfrm>
            <a:off x="2101545" y="5309750"/>
            <a:ext cx="13409155" cy="1615827"/>
          </a:xfrm>
          <a:prstGeom prst="rect">
            <a:avLst/>
          </a:prstGeom>
        </p:spPr>
        <p:txBody>
          <a:bodyPr wrap="square" lIns="0" tIns="0" rIns="0" bIns="0" rtlCol="0" anchor="t">
            <a:spAutoFit/>
          </a:bodyPr>
          <a:lstStyle/>
          <a:p>
            <a:pPr algn="ctr">
              <a:lnSpc>
                <a:spcPts val="6944"/>
              </a:lnSpc>
            </a:pPr>
            <a:r>
              <a:rPr lang="en-US" sz="5400" b="1" dirty="0" err="1">
                <a:solidFill>
                  <a:srgbClr val="DE0000"/>
                </a:solidFill>
                <a:latin typeface="Aachen"/>
              </a:rPr>
              <a:t>Đề</a:t>
            </a:r>
            <a:r>
              <a:rPr lang="en-US" sz="5400" b="1" dirty="0">
                <a:solidFill>
                  <a:srgbClr val="DE0000"/>
                </a:solidFill>
                <a:latin typeface="Aachen"/>
              </a:rPr>
              <a:t> </a:t>
            </a:r>
            <a:r>
              <a:rPr lang="en-US" sz="5400" b="1" dirty="0" err="1">
                <a:solidFill>
                  <a:srgbClr val="DE0000"/>
                </a:solidFill>
                <a:latin typeface="Aachen"/>
              </a:rPr>
              <a:t>tài</a:t>
            </a:r>
            <a:r>
              <a:rPr lang="en-US" sz="5400" b="1" dirty="0">
                <a:solidFill>
                  <a:srgbClr val="DE0000"/>
                </a:solidFill>
                <a:latin typeface="Aachen"/>
              </a:rPr>
              <a:t>: </a:t>
            </a:r>
            <a:r>
              <a:rPr lang="en-US" sz="5400" b="1" dirty="0" smtClean="0">
                <a:solidFill>
                  <a:srgbClr val="DE0000"/>
                </a:solidFill>
                <a:latin typeface="Aachen"/>
              </a:rPr>
              <a:t>NBTN </a:t>
            </a:r>
            <a:r>
              <a:rPr lang="en-US" sz="5400" b="1" dirty="0" err="1" smtClean="0">
                <a:solidFill>
                  <a:srgbClr val="DE0000"/>
                </a:solidFill>
                <a:latin typeface="Aachen"/>
              </a:rPr>
              <a:t>Bác</a:t>
            </a:r>
            <a:r>
              <a:rPr lang="en-US" sz="5400" b="1" dirty="0" smtClean="0">
                <a:solidFill>
                  <a:srgbClr val="DE0000"/>
                </a:solidFill>
                <a:latin typeface="Aachen"/>
              </a:rPr>
              <a:t> </a:t>
            </a:r>
            <a:r>
              <a:rPr lang="en-US" sz="5400" b="1" dirty="0" err="1" smtClean="0">
                <a:solidFill>
                  <a:srgbClr val="DE0000"/>
                </a:solidFill>
                <a:latin typeface="Aachen"/>
              </a:rPr>
              <a:t>Hồ</a:t>
            </a:r>
            <a:endParaRPr lang="en-US" sz="5400" b="1" dirty="0">
              <a:solidFill>
                <a:srgbClr val="DE0000"/>
              </a:solidFill>
              <a:latin typeface="Aachen"/>
            </a:endParaRPr>
          </a:p>
          <a:p>
            <a:pPr algn="ctr">
              <a:lnSpc>
                <a:spcPts val="5684"/>
              </a:lnSpc>
            </a:pPr>
            <a:r>
              <a:rPr lang="en-US" sz="4060" b="1" dirty="0" err="1">
                <a:solidFill>
                  <a:srgbClr val="7B2A0B"/>
                </a:solidFill>
                <a:latin typeface="Times New Roman" panose="02020603050405020304" pitchFamily="18" charset="0"/>
                <a:cs typeface="Times New Roman" panose="02020603050405020304" pitchFamily="18" charset="0"/>
              </a:rPr>
              <a:t>Lứa</a:t>
            </a:r>
            <a:r>
              <a:rPr lang="en-US" sz="4060" b="1" dirty="0">
                <a:solidFill>
                  <a:srgbClr val="7B2A0B"/>
                </a:solidFill>
                <a:latin typeface="Times New Roman" panose="02020603050405020304" pitchFamily="18" charset="0"/>
                <a:cs typeface="Times New Roman" panose="02020603050405020304" pitchFamily="18" charset="0"/>
              </a:rPr>
              <a:t> </a:t>
            </a:r>
            <a:r>
              <a:rPr lang="en-US" sz="4060" b="1" dirty="0" err="1">
                <a:solidFill>
                  <a:srgbClr val="7B2A0B"/>
                </a:solidFill>
                <a:latin typeface="Times New Roman" panose="02020603050405020304" pitchFamily="18" charset="0"/>
                <a:cs typeface="Times New Roman" panose="02020603050405020304" pitchFamily="18" charset="0"/>
              </a:rPr>
              <a:t>tuổi</a:t>
            </a:r>
            <a:r>
              <a:rPr lang="en-US" sz="4060" b="1" dirty="0">
                <a:solidFill>
                  <a:srgbClr val="7B2A0B"/>
                </a:solidFill>
                <a:latin typeface="Times New Roman" panose="02020603050405020304" pitchFamily="18" charset="0"/>
                <a:cs typeface="Times New Roman" panose="02020603050405020304" pitchFamily="18" charset="0"/>
              </a:rPr>
              <a:t>: </a:t>
            </a:r>
            <a:r>
              <a:rPr lang="en-US" sz="4060" b="1" dirty="0" err="1">
                <a:solidFill>
                  <a:srgbClr val="7B2A0B"/>
                </a:solidFill>
                <a:latin typeface="Times New Roman" panose="02020603050405020304" pitchFamily="18" charset="0"/>
                <a:cs typeface="Times New Roman" panose="02020603050405020304" pitchFamily="18" charset="0"/>
              </a:rPr>
              <a:t>Nhà</a:t>
            </a:r>
            <a:r>
              <a:rPr lang="en-US" sz="4060" b="1" dirty="0">
                <a:solidFill>
                  <a:srgbClr val="7B2A0B"/>
                </a:solidFill>
                <a:latin typeface="Times New Roman" panose="02020603050405020304" pitchFamily="18" charset="0"/>
                <a:cs typeface="Times New Roman" panose="02020603050405020304" pitchFamily="18" charset="0"/>
              </a:rPr>
              <a:t> </a:t>
            </a:r>
            <a:r>
              <a:rPr lang="en-US" sz="4060" b="1" dirty="0" err="1">
                <a:solidFill>
                  <a:srgbClr val="7B2A0B"/>
                </a:solidFill>
                <a:latin typeface="Times New Roman" panose="02020603050405020304" pitchFamily="18" charset="0"/>
                <a:cs typeface="Times New Roman" panose="02020603050405020304" pitchFamily="18" charset="0"/>
              </a:rPr>
              <a:t>trẻ</a:t>
            </a:r>
            <a:r>
              <a:rPr lang="en-US" sz="4060" b="1" dirty="0">
                <a:solidFill>
                  <a:srgbClr val="7B2A0B"/>
                </a:solidFill>
                <a:latin typeface="Times New Roman" panose="02020603050405020304" pitchFamily="18" charset="0"/>
                <a:cs typeface="Times New Roman" panose="02020603050405020304" pitchFamily="18" charset="0"/>
              </a:rPr>
              <a:t> 24 – 36 </a:t>
            </a:r>
            <a:r>
              <a:rPr lang="en-US" sz="4060" b="1" dirty="0" err="1">
                <a:solidFill>
                  <a:srgbClr val="7B2A0B"/>
                </a:solidFill>
                <a:latin typeface="Times New Roman" panose="02020603050405020304" pitchFamily="18" charset="0"/>
                <a:cs typeface="Times New Roman" panose="02020603050405020304" pitchFamily="18" charset="0"/>
              </a:rPr>
              <a:t>tháng</a:t>
            </a:r>
            <a:endParaRPr lang="en-US" sz="4060" b="1" dirty="0">
              <a:solidFill>
                <a:srgbClr val="7B2A0B"/>
              </a:solidFill>
              <a:latin typeface="Times New Roman" panose="02020603050405020304" pitchFamily="18" charset="0"/>
              <a:cs typeface="Times New Roman" panose="02020603050405020304" pitchFamily="18" charset="0"/>
            </a:endParaRPr>
          </a:p>
        </p:txBody>
      </p:sp>
      <p:sp>
        <p:nvSpPr>
          <p:cNvPr id="20" name="TextBox 7">
            <a:extLst>
              <a:ext uri="{FF2B5EF4-FFF2-40B4-BE49-F238E27FC236}">
                <a16:creationId xmlns="" xmlns:a16="http://schemas.microsoft.com/office/drawing/2014/main" id="{A00D6256-230D-62D8-1B99-5E2365448086}"/>
              </a:ext>
            </a:extLst>
          </p:cNvPr>
          <p:cNvSpPr txBox="1"/>
          <p:nvPr/>
        </p:nvSpPr>
        <p:spPr>
          <a:xfrm>
            <a:off x="6079278" y="7634629"/>
            <a:ext cx="5156898" cy="1216026"/>
          </a:xfrm>
          <a:prstGeom prst="rect">
            <a:avLst/>
          </a:prstGeom>
        </p:spPr>
        <p:txBody>
          <a:bodyPr wrap="square" lIns="0" tIns="0" rIns="0" bIns="0" rtlCol="0" anchor="t">
            <a:spAutoFit/>
          </a:bodyPr>
          <a:lstStyle/>
          <a:p>
            <a:pPr algn="ctr">
              <a:lnSpc>
                <a:spcPts val="4899"/>
              </a:lnSpc>
            </a:pPr>
            <a:r>
              <a:rPr lang="en-US" sz="2800" dirty="0" err="1">
                <a:solidFill>
                  <a:srgbClr val="7B2A0B"/>
                </a:solidFill>
                <a:latin typeface="CopperplateGothic"/>
              </a:rPr>
              <a:t>Thiết</a:t>
            </a:r>
            <a:r>
              <a:rPr lang="en-US" sz="2800" dirty="0">
                <a:solidFill>
                  <a:srgbClr val="7B2A0B"/>
                </a:solidFill>
                <a:latin typeface="CopperplateGothic"/>
              </a:rPr>
              <a:t> </a:t>
            </a:r>
            <a:r>
              <a:rPr lang="en-US" sz="2800" dirty="0" err="1">
                <a:solidFill>
                  <a:srgbClr val="7B2A0B"/>
                </a:solidFill>
                <a:latin typeface="CopperplateGothic"/>
              </a:rPr>
              <a:t>kế</a:t>
            </a:r>
            <a:r>
              <a:rPr lang="en-US" sz="2800" dirty="0">
                <a:solidFill>
                  <a:srgbClr val="7B2A0B"/>
                </a:solidFill>
                <a:latin typeface="CopperplateGothic"/>
              </a:rPr>
              <a:t> </a:t>
            </a:r>
            <a:r>
              <a:rPr lang="en-US" sz="2800" dirty="0" err="1">
                <a:solidFill>
                  <a:srgbClr val="7B2A0B"/>
                </a:solidFill>
                <a:latin typeface="CopperplateGothic"/>
              </a:rPr>
              <a:t>bài</a:t>
            </a:r>
            <a:r>
              <a:rPr lang="en-US" sz="2800" dirty="0">
                <a:solidFill>
                  <a:srgbClr val="7B2A0B"/>
                </a:solidFill>
                <a:latin typeface="CopperplateGothic"/>
              </a:rPr>
              <a:t> </a:t>
            </a:r>
            <a:r>
              <a:rPr lang="en-US" sz="2800" dirty="0" err="1">
                <a:solidFill>
                  <a:srgbClr val="7B2A0B"/>
                </a:solidFill>
                <a:latin typeface="CopperplateGothic"/>
              </a:rPr>
              <a:t>giảng</a:t>
            </a:r>
            <a:endParaRPr lang="en-US" sz="2800" dirty="0">
              <a:solidFill>
                <a:srgbClr val="7B2A0B"/>
              </a:solidFill>
              <a:latin typeface="CopperplateGothic"/>
            </a:endParaRPr>
          </a:p>
          <a:p>
            <a:pPr algn="ctr">
              <a:lnSpc>
                <a:spcPts val="4899"/>
              </a:lnSpc>
            </a:pPr>
            <a:r>
              <a:rPr lang="en-US" sz="2800" dirty="0">
                <a:solidFill>
                  <a:srgbClr val="7B2A0B"/>
                </a:solidFill>
                <a:latin typeface="Bree Serif"/>
              </a:rPr>
              <a:t>GV: </a:t>
            </a:r>
            <a:r>
              <a:rPr lang="en-US" sz="2800" dirty="0" err="1" smtClean="0">
                <a:solidFill>
                  <a:srgbClr val="7B2A0B"/>
                </a:solidFill>
                <a:latin typeface="Bree Serif"/>
              </a:rPr>
              <a:t>Phạm</a:t>
            </a:r>
            <a:r>
              <a:rPr lang="en-US" sz="2800" dirty="0" smtClean="0">
                <a:solidFill>
                  <a:srgbClr val="7B2A0B"/>
                </a:solidFill>
                <a:latin typeface="Bree Serif"/>
              </a:rPr>
              <a:t> </a:t>
            </a:r>
            <a:r>
              <a:rPr lang="en-US" sz="2800" dirty="0" err="1" smtClean="0">
                <a:solidFill>
                  <a:srgbClr val="7B2A0B"/>
                </a:solidFill>
                <a:latin typeface="Bree Serif"/>
              </a:rPr>
              <a:t>Thị</a:t>
            </a:r>
            <a:r>
              <a:rPr lang="en-US" sz="2800" dirty="0" smtClean="0">
                <a:solidFill>
                  <a:srgbClr val="7B2A0B"/>
                </a:solidFill>
                <a:latin typeface="Bree Serif"/>
              </a:rPr>
              <a:t> </a:t>
            </a:r>
            <a:r>
              <a:rPr lang="en-US" sz="2800" dirty="0" err="1" smtClean="0">
                <a:solidFill>
                  <a:srgbClr val="7B2A0B"/>
                </a:solidFill>
                <a:latin typeface="Bree Serif"/>
              </a:rPr>
              <a:t>Nhung</a:t>
            </a:r>
            <a:endParaRPr lang="en-US" sz="2800" dirty="0">
              <a:solidFill>
                <a:srgbClr val="7B2A0B"/>
              </a:solidFill>
              <a:latin typeface="Bree Serif"/>
            </a:endParaRPr>
          </a:p>
        </p:txBody>
      </p:sp>
      <p:pic>
        <p:nvPicPr>
          <p:cNvPr id="21" name="Picture 20">
            <a:extLst>
              <a:ext uri="{FF2B5EF4-FFF2-40B4-BE49-F238E27FC236}">
                <a16:creationId xmlns="" xmlns:a16="http://schemas.microsoft.com/office/drawing/2014/main" id="{4B1D5913-ECC7-FE94-E843-33BD603D838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75317" y="1783432"/>
            <a:ext cx="5060859" cy="26345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
        <p:cNvGrpSpPr/>
        <p:nvPr/>
      </p:nvGrpSpPr>
      <p:grpSpPr>
        <a:xfrm>
          <a:off x="0" y="0"/>
          <a:ext cx="0" cy="0"/>
          <a:chOff x="0" y="0"/>
          <a:chExt cx="0" cy="0"/>
        </a:xfrm>
      </p:grpSpPr>
      <p:sp>
        <p:nvSpPr>
          <p:cNvPr id="3" name="Freeform 3"/>
          <p:cNvSpPr/>
          <p:nvPr/>
        </p:nvSpPr>
        <p:spPr>
          <a:xfrm>
            <a:off x="10266714" y="-6087438"/>
            <a:ext cx="13149783" cy="13149783"/>
          </a:xfrm>
          <a:custGeom>
            <a:avLst/>
            <a:gdLst/>
            <a:ahLst/>
            <a:cxnLst/>
            <a:rect l="l" t="t" r="r" b="b"/>
            <a:pathLst>
              <a:path w="13149783" h="13149783">
                <a:moveTo>
                  <a:pt x="0" y="0"/>
                </a:moveTo>
                <a:lnTo>
                  <a:pt x="13149783" y="0"/>
                </a:lnTo>
                <a:lnTo>
                  <a:pt x="13149783" y="13149783"/>
                </a:lnTo>
                <a:lnTo>
                  <a:pt x="0" y="131497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85920" y="5912810"/>
            <a:ext cx="8059243" cy="8059243"/>
          </a:xfrm>
          <a:custGeom>
            <a:avLst/>
            <a:gdLst/>
            <a:ahLst/>
            <a:cxnLst/>
            <a:rect l="l" t="t" r="r" b="b"/>
            <a:pathLst>
              <a:path w="8059243" h="8059243">
                <a:moveTo>
                  <a:pt x="0" y="0"/>
                </a:moveTo>
                <a:lnTo>
                  <a:pt x="8059243" y="0"/>
                </a:lnTo>
                <a:lnTo>
                  <a:pt x="8059243" y="8059243"/>
                </a:lnTo>
                <a:lnTo>
                  <a:pt x="0" y="80592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838599" y="6623852"/>
            <a:ext cx="637831" cy="637831"/>
          </a:xfrm>
          <a:custGeom>
            <a:avLst/>
            <a:gdLst/>
            <a:ahLst/>
            <a:cxnLst/>
            <a:rect l="l" t="t" r="r" b="b"/>
            <a:pathLst>
              <a:path w="637831" h="637831">
                <a:moveTo>
                  <a:pt x="0" y="0"/>
                </a:moveTo>
                <a:lnTo>
                  <a:pt x="637832" y="0"/>
                </a:lnTo>
                <a:lnTo>
                  <a:pt x="637832" y="637831"/>
                </a:lnTo>
                <a:lnTo>
                  <a:pt x="0" y="63783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6" name="Group 6"/>
          <p:cNvGrpSpPr/>
          <p:nvPr/>
        </p:nvGrpSpPr>
        <p:grpSpPr>
          <a:xfrm>
            <a:off x="11278559" y="8776494"/>
            <a:ext cx="5980741" cy="360362"/>
            <a:chOff x="0" y="0"/>
            <a:chExt cx="7974321" cy="480483"/>
          </a:xfrm>
        </p:grpSpPr>
        <p:sp>
          <p:nvSpPr>
            <p:cNvPr id="7" name="TextBox 7"/>
            <p:cNvSpPr txBox="1"/>
            <p:nvPr/>
          </p:nvSpPr>
          <p:spPr>
            <a:xfrm>
              <a:off x="1036409" y="-28575"/>
              <a:ext cx="6937912" cy="509058"/>
            </a:xfrm>
            <a:prstGeom prst="rect">
              <a:avLst/>
            </a:prstGeom>
          </p:spPr>
          <p:txBody>
            <a:bodyPr lIns="0" tIns="0" rIns="0" bIns="0" rtlCol="0" anchor="t">
              <a:spAutoFit/>
            </a:bodyPr>
            <a:lstStyle/>
            <a:p>
              <a:pPr algn="r">
                <a:lnSpc>
                  <a:spcPts val="3087"/>
                </a:lnSpc>
              </a:pPr>
              <a:r>
                <a:rPr lang="en-US" sz="2375">
                  <a:solidFill>
                    <a:srgbClr val="000000"/>
                  </a:solidFill>
                  <a:latin typeface="Muli Light"/>
                </a:rPr>
                <a:t>Quay lại Trang Chương trình làm việc</a:t>
              </a:r>
            </a:p>
          </p:txBody>
        </p:sp>
        <p:grpSp>
          <p:nvGrpSpPr>
            <p:cNvPr id="8" name="Group 8"/>
            <p:cNvGrpSpPr/>
            <p:nvPr/>
          </p:nvGrpSpPr>
          <p:grpSpPr>
            <a:xfrm rot="-10800000">
              <a:off x="0" y="63492"/>
              <a:ext cx="740998" cy="353499"/>
              <a:chOff x="0" y="0"/>
              <a:chExt cx="1397629" cy="666750"/>
            </a:xfrm>
          </p:grpSpPr>
          <p:sp>
            <p:nvSpPr>
              <p:cNvPr id="9" name="Freeform 9"/>
              <p:cNvSpPr/>
              <p:nvPr/>
            </p:nvSpPr>
            <p:spPr>
              <a:xfrm>
                <a:off x="0" y="-3810"/>
                <a:ext cx="1397629" cy="652780"/>
              </a:xfrm>
              <a:custGeom>
                <a:avLst/>
                <a:gdLst/>
                <a:ahLst/>
                <a:cxnLst/>
                <a:rect l="l" t="t" r="r" b="b"/>
                <a:pathLst>
                  <a:path w="1397629" h="652780">
                    <a:moveTo>
                      <a:pt x="1373499" y="297180"/>
                    </a:moveTo>
                    <a:lnTo>
                      <a:pt x="1033139" y="11430"/>
                    </a:lnTo>
                    <a:cubicBezTo>
                      <a:pt x="1020439" y="0"/>
                      <a:pt x="1000119" y="2540"/>
                      <a:pt x="988689" y="15240"/>
                    </a:cubicBezTo>
                    <a:cubicBezTo>
                      <a:pt x="977259" y="27940"/>
                      <a:pt x="979799" y="48260"/>
                      <a:pt x="992499" y="59690"/>
                    </a:cubicBezTo>
                    <a:lnTo>
                      <a:pt x="1274439" y="295910"/>
                    </a:lnTo>
                    <a:lnTo>
                      <a:pt x="31750" y="295910"/>
                    </a:lnTo>
                    <a:cubicBezTo>
                      <a:pt x="13970" y="295910"/>
                      <a:pt x="0" y="309880"/>
                      <a:pt x="0" y="327660"/>
                    </a:cubicBezTo>
                    <a:cubicBezTo>
                      <a:pt x="0" y="345440"/>
                      <a:pt x="13970" y="359410"/>
                      <a:pt x="31750" y="359410"/>
                    </a:cubicBezTo>
                    <a:lnTo>
                      <a:pt x="1275709" y="359410"/>
                    </a:lnTo>
                    <a:lnTo>
                      <a:pt x="992499" y="596900"/>
                    </a:lnTo>
                    <a:cubicBezTo>
                      <a:pt x="979799" y="608330"/>
                      <a:pt x="977259" y="627380"/>
                      <a:pt x="988689" y="641350"/>
                    </a:cubicBezTo>
                    <a:cubicBezTo>
                      <a:pt x="995039" y="648970"/>
                      <a:pt x="1003929" y="652780"/>
                      <a:pt x="1012819" y="652780"/>
                    </a:cubicBezTo>
                    <a:cubicBezTo>
                      <a:pt x="1020439" y="652780"/>
                      <a:pt x="1026789" y="650240"/>
                      <a:pt x="1033139" y="645160"/>
                    </a:cubicBezTo>
                    <a:lnTo>
                      <a:pt x="1373499" y="359410"/>
                    </a:lnTo>
                    <a:cubicBezTo>
                      <a:pt x="1387469" y="356870"/>
                      <a:pt x="1397629" y="344170"/>
                      <a:pt x="1397629" y="328930"/>
                    </a:cubicBezTo>
                    <a:cubicBezTo>
                      <a:pt x="1397629" y="313690"/>
                      <a:pt x="1387469" y="299720"/>
                      <a:pt x="1373499" y="297180"/>
                    </a:cubicBezTo>
                    <a:close/>
                  </a:path>
                </a:pathLst>
              </a:custGeom>
              <a:solidFill>
                <a:srgbClr val="000000"/>
              </a:solidFill>
            </p:spPr>
          </p:sp>
        </p:grpSp>
      </p:grpSp>
      <p:pic>
        <p:nvPicPr>
          <p:cNvPr id="2050" name="Picture 2" descr="Đêm Qua Em Mơ Gặp Bác Hồ - Bài Hát Hay Về Bác Hồ"/>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22" y="-12309"/>
            <a:ext cx="18047677" cy="10151820"/>
          </a:xfrm>
          <a:prstGeom prst="rect">
            <a:avLst/>
          </a:prstGeom>
          <a:noFill/>
          <a:extLst>
            <a:ext uri="{909E8E84-426E-40DD-AFC4-6F175D3DCCD1}">
              <a14:hiddenFill xmlns:a14="http://schemas.microsoft.com/office/drawing/2010/main">
                <a:solidFill>
                  <a:srgbClr val="FFFFFF"/>
                </a:solidFill>
              </a14:hiddenFill>
            </a:ext>
          </a:extLst>
        </p:spPr>
      </p:pic>
      <p:pic>
        <p:nvPicPr>
          <p:cNvPr id="2" name="Đêm Qua Em Mơ Gặp Bác Hồ  Candy Ngọc Hà  Nhạc Thiếu Nhi Vui Nhộn Hát Về Bác Hồ">
            <a:hlinkClick r:id="" action="ppaction://media"/>
          </p:cNvPr>
          <p:cNvPicPr>
            <a:picLocks noChangeAspect="1"/>
          </p:cNvPicPr>
          <p:nvPr>
            <a:audioFile r:link="rId1"/>
            <p:extLst>
              <p:ext uri="{DAA4B4D4-6D71-4841-9C94-3DE7FCFB9230}">
                <p14:media xmlns:p14="http://schemas.microsoft.com/office/powerpoint/2010/main" r:embed="rId2">
                  <p14:trim st="15242" end="148335.875"/>
                </p14:media>
              </p:ext>
            </p:extLst>
          </p:nvPr>
        </p:nvPicPr>
        <p:blipFill>
          <a:blip r:embed="rId11"/>
          <a:stretch>
            <a:fillRect/>
          </a:stretch>
        </p:blipFill>
        <p:spPr>
          <a:xfrm>
            <a:off x="685800" y="904366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AEB"/>
        </a:solidFill>
        <a:effectLst/>
      </p:bgPr>
    </p:bg>
    <p:spTree>
      <p:nvGrpSpPr>
        <p:cNvPr id="1" name=""/>
        <p:cNvGrpSpPr/>
        <p:nvPr/>
      </p:nvGrpSpPr>
      <p:grpSpPr>
        <a:xfrm>
          <a:off x="0" y="0"/>
          <a:ext cx="0" cy="0"/>
          <a:chOff x="0" y="0"/>
          <a:chExt cx="0" cy="0"/>
        </a:xfrm>
      </p:grpSpPr>
      <p:sp>
        <p:nvSpPr>
          <p:cNvPr id="2" name="Freeform 2"/>
          <p:cNvSpPr/>
          <p:nvPr/>
        </p:nvSpPr>
        <p:spPr>
          <a:xfrm>
            <a:off x="-842318" y="3952780"/>
            <a:ext cx="10805264" cy="6909031"/>
          </a:xfrm>
          <a:custGeom>
            <a:avLst/>
            <a:gdLst/>
            <a:ahLst/>
            <a:cxnLst/>
            <a:rect l="l" t="t" r="r" b="b"/>
            <a:pathLst>
              <a:path w="10805264" h="6909031">
                <a:moveTo>
                  <a:pt x="0" y="0"/>
                </a:moveTo>
                <a:lnTo>
                  <a:pt x="10805264" y="0"/>
                </a:lnTo>
                <a:lnTo>
                  <a:pt x="10805264" y="6909031"/>
                </a:lnTo>
                <a:lnTo>
                  <a:pt x="0" y="6909031"/>
                </a:lnTo>
                <a:lnTo>
                  <a:pt x="0" y="0"/>
                </a:lnTo>
                <a:close/>
              </a:path>
            </a:pathLst>
          </a:custGeom>
          <a:blipFill>
            <a:blip r:embed="rId2">
              <a:extLst>
                <a:ext uri="{96DAC541-7B7A-43D3-8B79-37D633B846F1}">
                  <asvg:svgBlip xmlns="" xmlns:asvg="http://schemas.microsoft.com/office/drawing/2016/SVG/main" r:embed="rId3"/>
                </a:ext>
              </a:extLst>
            </a:blip>
            <a:stretch>
              <a:fillRect l="-7727" t="-532" r="-4461" b="-36961"/>
            </a:stretch>
          </a:blipFill>
        </p:spPr>
      </p:sp>
      <p:sp>
        <p:nvSpPr>
          <p:cNvPr id="3" name="Freeform 3"/>
          <p:cNvSpPr/>
          <p:nvPr/>
        </p:nvSpPr>
        <p:spPr>
          <a:xfrm>
            <a:off x="-842318" y="1647217"/>
            <a:ext cx="5546768" cy="9616884"/>
          </a:xfrm>
          <a:custGeom>
            <a:avLst/>
            <a:gdLst/>
            <a:ahLst/>
            <a:cxnLst/>
            <a:rect l="l" t="t" r="r" b="b"/>
            <a:pathLst>
              <a:path w="5546768" h="9616884">
                <a:moveTo>
                  <a:pt x="0" y="0"/>
                </a:moveTo>
                <a:lnTo>
                  <a:pt x="5546768" y="0"/>
                </a:lnTo>
                <a:lnTo>
                  <a:pt x="5546768" y="9616884"/>
                </a:lnTo>
                <a:lnTo>
                  <a:pt x="0" y="9616884"/>
                </a:lnTo>
                <a:lnTo>
                  <a:pt x="0" y="0"/>
                </a:lnTo>
                <a:close/>
              </a:path>
            </a:pathLst>
          </a:custGeom>
          <a:blipFill>
            <a:blip r:embed="rId4">
              <a:extLst>
                <a:ext uri="{96DAC541-7B7A-43D3-8B79-37D633B846F1}">
                  <asvg:svgBlip xmlns="" xmlns:asvg="http://schemas.microsoft.com/office/drawing/2016/SVG/main" r:embed="rId5"/>
                </a:ext>
              </a:extLst>
            </a:blip>
            <a:stretch>
              <a:fillRect l="-117" r="-249" b="-756"/>
            </a:stretch>
          </a:blipFill>
        </p:spPr>
      </p:sp>
      <p:sp>
        <p:nvSpPr>
          <p:cNvPr id="5" name="TextBox 5"/>
          <p:cNvSpPr txBox="1"/>
          <p:nvPr/>
        </p:nvSpPr>
        <p:spPr>
          <a:xfrm>
            <a:off x="3276600" y="3316303"/>
            <a:ext cx="14592300" cy="3154710"/>
          </a:xfrm>
          <a:prstGeom prst="rect">
            <a:avLst/>
          </a:prstGeom>
        </p:spPr>
        <p:txBody>
          <a:bodyPr wrap="square" lIns="0" tIns="0" rIns="0" bIns="0" rtlCol="0" anchor="t">
            <a:spAutoFit/>
          </a:bodyPr>
          <a:lstStyle/>
          <a:p>
            <a:pPr algn="ctr">
              <a:lnSpc>
                <a:spcPts val="12255"/>
              </a:lnSpc>
            </a:pPr>
            <a:r>
              <a:rPr lang="en-US" sz="8800" b="1" dirty="0" smtClean="0">
                <a:solidFill>
                  <a:srgbClr val="231F20"/>
                </a:solidFill>
                <a:latin typeface="Muli Bold"/>
              </a:rPr>
              <a:t>NHẬN BIẾT TẬP NÓI</a:t>
            </a:r>
          </a:p>
          <a:p>
            <a:pPr algn="ctr">
              <a:lnSpc>
                <a:spcPts val="12255"/>
              </a:lnSpc>
            </a:pPr>
            <a:r>
              <a:rPr lang="en-US" sz="8800" b="1" dirty="0" smtClean="0">
                <a:solidFill>
                  <a:srgbClr val="FF0000"/>
                </a:solidFill>
                <a:latin typeface="Muli Bold"/>
              </a:rPr>
              <a:t>BÁC HỒ</a:t>
            </a:r>
            <a:endParaRPr lang="en-US" sz="8800" b="1" dirty="0">
              <a:solidFill>
                <a:srgbClr val="FF0000"/>
              </a:solidFill>
              <a:latin typeface="Muli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C9"/>
        </a:solidFill>
        <a:effectLst/>
      </p:bgPr>
    </p:bg>
    <p:spTree>
      <p:nvGrpSpPr>
        <p:cNvPr id="1" name=""/>
        <p:cNvGrpSpPr/>
        <p:nvPr/>
      </p:nvGrpSpPr>
      <p:grpSpPr>
        <a:xfrm>
          <a:off x="0" y="0"/>
          <a:ext cx="0" cy="0"/>
          <a:chOff x="0" y="0"/>
          <a:chExt cx="0" cy="0"/>
        </a:xfrm>
      </p:grpSpPr>
      <p:pic>
        <p:nvPicPr>
          <p:cNvPr id="1026" name="Picture 2" descr="Bác Hồ bế em bé | Bức tranh Bác Hồ bế em bé | Bác Hồ với thiếu nhi | Hồ Chí  Minh | Một số hình ảnh hoạt động của Bá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342900"/>
            <a:ext cx="10515600" cy="96854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
        <p:cNvGrpSpPr/>
        <p:nvPr/>
      </p:nvGrpSpPr>
      <p:grpSpPr>
        <a:xfrm>
          <a:off x="0" y="0"/>
          <a:ext cx="0" cy="0"/>
          <a:chOff x="0" y="0"/>
          <a:chExt cx="0" cy="0"/>
        </a:xfrm>
      </p:grpSpPr>
      <p:sp>
        <p:nvSpPr>
          <p:cNvPr id="2" name="Freeform 2"/>
          <p:cNvSpPr/>
          <p:nvPr/>
        </p:nvSpPr>
        <p:spPr>
          <a:xfrm>
            <a:off x="3966547" y="-5267615"/>
            <a:ext cx="10004155" cy="10004155"/>
          </a:xfrm>
          <a:custGeom>
            <a:avLst/>
            <a:gdLst/>
            <a:ahLst/>
            <a:cxnLst/>
            <a:rect l="l" t="t" r="r" b="b"/>
            <a:pathLst>
              <a:path w="10004155" h="10004155">
                <a:moveTo>
                  <a:pt x="0" y="0"/>
                </a:moveTo>
                <a:lnTo>
                  <a:pt x="10004155" y="0"/>
                </a:lnTo>
                <a:lnTo>
                  <a:pt x="10004155" y="10004156"/>
                </a:lnTo>
                <a:lnTo>
                  <a:pt x="0" y="100041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409339" y="-3272547"/>
            <a:ext cx="5118571" cy="5118571"/>
          </a:xfrm>
          <a:custGeom>
            <a:avLst/>
            <a:gdLst/>
            <a:ahLst/>
            <a:cxnLst/>
            <a:rect l="l" t="t" r="r" b="b"/>
            <a:pathLst>
              <a:path w="5118571" h="5118571">
                <a:moveTo>
                  <a:pt x="0" y="0"/>
                </a:moveTo>
                <a:lnTo>
                  <a:pt x="5118571" y="0"/>
                </a:lnTo>
                <a:lnTo>
                  <a:pt x="5118571" y="5118571"/>
                </a:lnTo>
                <a:lnTo>
                  <a:pt x="0" y="51185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1219200" y="4736540"/>
            <a:ext cx="14615819" cy="1564531"/>
          </a:xfrm>
          <a:prstGeom prst="rect">
            <a:avLst/>
          </a:prstGeom>
        </p:spPr>
        <p:txBody>
          <a:bodyPr lIns="0" tIns="0" rIns="0" bIns="0" rtlCol="0" anchor="t">
            <a:spAutoFit/>
          </a:bodyPr>
          <a:lstStyle/>
          <a:p>
            <a:pPr algn="ctr">
              <a:lnSpc>
                <a:spcPts val="12246"/>
              </a:lnSpc>
            </a:pPr>
            <a:r>
              <a:rPr lang="vi-VN" sz="11500" b="1" dirty="0">
                <a:solidFill>
                  <a:srgbClr val="FF0000"/>
                </a:solidFill>
                <a:latin typeface="+mj-lt"/>
              </a:rPr>
              <a:t>Trò chơi: Ai tinh mắt</a:t>
            </a:r>
            <a:endParaRPr lang="en-US" sz="9600" b="1" dirty="0">
              <a:solidFill>
                <a:srgbClr val="FF0000"/>
              </a:solidFill>
              <a:latin typeface="+mj-lt"/>
            </a:endParaRPr>
          </a:p>
        </p:txBody>
      </p:sp>
      <p:sp>
        <p:nvSpPr>
          <p:cNvPr id="10" name="Freeform 10"/>
          <p:cNvSpPr/>
          <p:nvPr/>
        </p:nvSpPr>
        <p:spPr>
          <a:xfrm>
            <a:off x="8649709" y="1517583"/>
            <a:ext cx="637831" cy="637831"/>
          </a:xfrm>
          <a:custGeom>
            <a:avLst/>
            <a:gdLst/>
            <a:ahLst/>
            <a:cxnLst/>
            <a:rect l="l" t="t" r="r" b="b"/>
            <a:pathLst>
              <a:path w="637831" h="637831">
                <a:moveTo>
                  <a:pt x="0" y="0"/>
                </a:moveTo>
                <a:lnTo>
                  <a:pt x="637831" y="0"/>
                </a:lnTo>
                <a:lnTo>
                  <a:pt x="637831" y="637831"/>
                </a:lnTo>
                <a:lnTo>
                  <a:pt x="0" y="63783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
        <p:cNvGrpSpPr/>
        <p:nvPr/>
      </p:nvGrpSpPr>
      <p:grpSpPr>
        <a:xfrm>
          <a:off x="0" y="0"/>
          <a:ext cx="0" cy="0"/>
          <a:chOff x="0" y="0"/>
          <a:chExt cx="0" cy="0"/>
        </a:xfrm>
      </p:grpSpPr>
      <p:sp>
        <p:nvSpPr>
          <p:cNvPr id="4" name="TextBox 4"/>
          <p:cNvSpPr txBox="1"/>
          <p:nvPr/>
        </p:nvSpPr>
        <p:spPr>
          <a:xfrm>
            <a:off x="533400" y="1714500"/>
            <a:ext cx="17602200" cy="6647974"/>
          </a:xfrm>
          <a:prstGeom prst="rect">
            <a:avLst/>
          </a:prstGeom>
        </p:spPr>
        <p:txBody>
          <a:bodyPr wrap="square" lIns="0" tIns="0" rIns="0" bIns="0" rtlCol="0" anchor="t">
            <a:spAutoFit/>
          </a:bodyPr>
          <a:lstStyle/>
          <a:p>
            <a:r>
              <a:rPr lang="vi-VN" sz="7200" dirty="0">
                <a:latin typeface="+mj-lt"/>
              </a:rPr>
              <a:t>- Cách chơi: Cô </a:t>
            </a:r>
            <a:r>
              <a:rPr lang="en-US" sz="7200" dirty="0" err="1">
                <a:latin typeface="+mj-lt"/>
              </a:rPr>
              <a:t>có</a:t>
            </a:r>
            <a:r>
              <a:rPr lang="en-US" sz="7200" dirty="0">
                <a:latin typeface="+mj-lt"/>
              </a:rPr>
              <a:t> 1 </a:t>
            </a:r>
            <a:r>
              <a:rPr lang="en-US" sz="7200" dirty="0" err="1">
                <a:latin typeface="+mj-lt"/>
              </a:rPr>
              <a:t>dãy</a:t>
            </a:r>
            <a:r>
              <a:rPr lang="en-US" sz="7200" dirty="0">
                <a:latin typeface="+mj-lt"/>
              </a:rPr>
              <a:t> </a:t>
            </a:r>
            <a:r>
              <a:rPr lang="en-US" sz="7200" dirty="0" err="1">
                <a:latin typeface="+mj-lt"/>
              </a:rPr>
              <a:t>các</a:t>
            </a:r>
            <a:r>
              <a:rPr lang="en-US" sz="7200" dirty="0">
                <a:latin typeface="+mj-lt"/>
              </a:rPr>
              <a:t> </a:t>
            </a:r>
            <a:r>
              <a:rPr lang="en-US" sz="7200" dirty="0" err="1">
                <a:latin typeface="+mj-lt"/>
              </a:rPr>
              <a:t>đồ</a:t>
            </a:r>
            <a:r>
              <a:rPr lang="en-US" sz="7200" dirty="0">
                <a:latin typeface="+mj-lt"/>
              </a:rPr>
              <a:t> </a:t>
            </a:r>
            <a:r>
              <a:rPr lang="en-US" sz="7200" dirty="0" err="1">
                <a:latin typeface="+mj-lt"/>
              </a:rPr>
              <a:t>vật</a:t>
            </a:r>
            <a:r>
              <a:rPr lang="en-US" sz="7200" dirty="0">
                <a:latin typeface="+mj-lt"/>
              </a:rPr>
              <a:t> </a:t>
            </a:r>
            <a:r>
              <a:rPr lang="en-US" sz="7200" dirty="0" err="1">
                <a:latin typeface="+mj-lt"/>
              </a:rPr>
              <a:t>trên</a:t>
            </a:r>
            <a:r>
              <a:rPr lang="en-US" sz="7200" dirty="0">
                <a:latin typeface="+mj-lt"/>
              </a:rPr>
              <a:t> </a:t>
            </a:r>
            <a:r>
              <a:rPr lang="en-US" sz="7200" dirty="0" err="1">
                <a:latin typeface="+mj-lt"/>
              </a:rPr>
              <a:t>màn</a:t>
            </a:r>
            <a:r>
              <a:rPr lang="en-US" sz="7200" dirty="0">
                <a:latin typeface="+mj-lt"/>
              </a:rPr>
              <a:t> </a:t>
            </a:r>
            <a:r>
              <a:rPr lang="en-US" sz="7200" dirty="0" err="1">
                <a:latin typeface="+mj-lt"/>
              </a:rPr>
              <a:t>hình</a:t>
            </a:r>
            <a:r>
              <a:rPr lang="en-US" sz="7200" dirty="0">
                <a:latin typeface="+mj-lt"/>
              </a:rPr>
              <a:t>, </a:t>
            </a:r>
            <a:r>
              <a:rPr lang="en-US" sz="7200" dirty="0" err="1">
                <a:latin typeface="+mj-lt"/>
              </a:rPr>
              <a:t>khi</a:t>
            </a:r>
            <a:r>
              <a:rPr lang="en-US" sz="7200" dirty="0">
                <a:latin typeface="+mj-lt"/>
              </a:rPr>
              <a:t> </a:t>
            </a:r>
            <a:r>
              <a:rPr lang="en-US" sz="7200" dirty="0" err="1">
                <a:latin typeface="+mj-lt"/>
              </a:rPr>
              <a:t>cô</a:t>
            </a:r>
            <a:r>
              <a:rPr lang="en-US" sz="7200" dirty="0">
                <a:latin typeface="+mj-lt"/>
              </a:rPr>
              <a:t> </a:t>
            </a:r>
            <a:r>
              <a:rPr lang="en-US" sz="7200" dirty="0" err="1">
                <a:latin typeface="+mj-lt"/>
              </a:rPr>
              <a:t>ấn</a:t>
            </a:r>
            <a:r>
              <a:rPr lang="en-US" sz="7200" dirty="0">
                <a:latin typeface="+mj-lt"/>
              </a:rPr>
              <a:t> </a:t>
            </a:r>
            <a:r>
              <a:rPr lang="en-US" sz="7200" dirty="0" err="1">
                <a:latin typeface="+mj-lt"/>
              </a:rPr>
              <a:t>chuột</a:t>
            </a:r>
            <a:r>
              <a:rPr lang="en-US" sz="7200" dirty="0">
                <a:latin typeface="+mj-lt"/>
              </a:rPr>
              <a:t>, 1 </a:t>
            </a:r>
            <a:r>
              <a:rPr lang="en-US" sz="7200" dirty="0" err="1">
                <a:latin typeface="+mj-lt"/>
              </a:rPr>
              <a:t>đồ</a:t>
            </a:r>
            <a:r>
              <a:rPr lang="en-US" sz="7200" dirty="0">
                <a:latin typeface="+mj-lt"/>
              </a:rPr>
              <a:t> </a:t>
            </a:r>
            <a:r>
              <a:rPr lang="en-US" sz="7200" dirty="0" err="1">
                <a:latin typeface="+mj-lt"/>
              </a:rPr>
              <a:t>vật</a:t>
            </a:r>
            <a:r>
              <a:rPr lang="en-US" sz="7200" dirty="0">
                <a:latin typeface="+mj-lt"/>
              </a:rPr>
              <a:t> </a:t>
            </a:r>
            <a:r>
              <a:rPr lang="en-US" sz="7200" dirty="0" err="1">
                <a:latin typeface="+mj-lt"/>
              </a:rPr>
              <a:t>sẽ</a:t>
            </a:r>
            <a:r>
              <a:rPr lang="en-US" sz="7200" dirty="0">
                <a:latin typeface="+mj-lt"/>
              </a:rPr>
              <a:t> </a:t>
            </a:r>
            <a:r>
              <a:rPr lang="en-US" sz="7200" dirty="0" err="1">
                <a:latin typeface="+mj-lt"/>
              </a:rPr>
              <a:t>biến</a:t>
            </a:r>
            <a:r>
              <a:rPr lang="en-US" sz="7200" dirty="0">
                <a:latin typeface="+mj-lt"/>
              </a:rPr>
              <a:t> </a:t>
            </a:r>
            <a:r>
              <a:rPr lang="en-US" sz="7200" dirty="0" err="1">
                <a:latin typeface="+mj-lt"/>
              </a:rPr>
              <a:t>mất</a:t>
            </a:r>
            <a:r>
              <a:rPr lang="en-US" sz="7200" dirty="0">
                <a:latin typeface="+mj-lt"/>
              </a:rPr>
              <a:t>. </a:t>
            </a:r>
            <a:r>
              <a:rPr lang="en-US" sz="7200" dirty="0" err="1">
                <a:latin typeface="+mj-lt"/>
              </a:rPr>
              <a:t>Nhiệm</a:t>
            </a:r>
            <a:r>
              <a:rPr lang="en-US" sz="7200" dirty="0">
                <a:latin typeface="+mj-lt"/>
              </a:rPr>
              <a:t> </a:t>
            </a:r>
            <a:r>
              <a:rPr lang="en-US" sz="7200" dirty="0" err="1">
                <a:latin typeface="+mj-lt"/>
              </a:rPr>
              <a:t>vụ</a:t>
            </a:r>
            <a:r>
              <a:rPr lang="en-US" sz="7200" dirty="0">
                <a:latin typeface="+mj-lt"/>
              </a:rPr>
              <a:t> </a:t>
            </a:r>
            <a:r>
              <a:rPr lang="en-US" sz="7200" dirty="0" err="1">
                <a:latin typeface="+mj-lt"/>
              </a:rPr>
              <a:t>của</a:t>
            </a:r>
            <a:r>
              <a:rPr lang="en-US" sz="7200" dirty="0">
                <a:latin typeface="+mj-lt"/>
              </a:rPr>
              <a:t> </a:t>
            </a:r>
            <a:r>
              <a:rPr lang="en-US" sz="7200" dirty="0" err="1">
                <a:latin typeface="+mj-lt"/>
              </a:rPr>
              <a:t>trẻ</a:t>
            </a:r>
            <a:r>
              <a:rPr lang="en-US" sz="7200" dirty="0">
                <a:latin typeface="+mj-lt"/>
              </a:rPr>
              <a:t> </a:t>
            </a:r>
            <a:r>
              <a:rPr lang="en-US" sz="7200" dirty="0" err="1">
                <a:latin typeface="+mj-lt"/>
              </a:rPr>
              <a:t>là</a:t>
            </a:r>
            <a:r>
              <a:rPr lang="en-US" sz="7200" dirty="0">
                <a:latin typeface="+mj-lt"/>
              </a:rPr>
              <a:t> </a:t>
            </a:r>
            <a:r>
              <a:rPr lang="en-US" sz="7200" dirty="0" err="1">
                <a:latin typeface="+mj-lt"/>
              </a:rPr>
              <a:t>phải</a:t>
            </a:r>
            <a:r>
              <a:rPr lang="en-US" sz="7200" dirty="0">
                <a:latin typeface="+mj-lt"/>
              </a:rPr>
              <a:t> </a:t>
            </a:r>
            <a:r>
              <a:rPr lang="en-US" sz="7200" dirty="0" err="1">
                <a:latin typeface="+mj-lt"/>
              </a:rPr>
              <a:t>đọc</a:t>
            </a:r>
            <a:r>
              <a:rPr lang="en-US" sz="7200" dirty="0">
                <a:latin typeface="+mj-lt"/>
              </a:rPr>
              <a:t> to </a:t>
            </a:r>
            <a:r>
              <a:rPr lang="en-US" sz="7200" dirty="0" err="1">
                <a:latin typeface="+mj-lt"/>
              </a:rPr>
              <a:t>tên</a:t>
            </a:r>
            <a:r>
              <a:rPr lang="en-US" sz="7200" dirty="0">
                <a:latin typeface="+mj-lt"/>
              </a:rPr>
              <a:t> </a:t>
            </a:r>
            <a:r>
              <a:rPr lang="en-US" sz="7200" dirty="0" err="1">
                <a:latin typeface="+mj-lt"/>
              </a:rPr>
              <a:t>của</a:t>
            </a:r>
            <a:r>
              <a:rPr lang="en-US" sz="7200" dirty="0">
                <a:latin typeface="+mj-lt"/>
              </a:rPr>
              <a:t> </a:t>
            </a:r>
            <a:r>
              <a:rPr lang="en-US" sz="7200" dirty="0" err="1">
                <a:latin typeface="+mj-lt"/>
              </a:rPr>
              <a:t>đồ</a:t>
            </a:r>
            <a:r>
              <a:rPr lang="en-US" sz="7200" dirty="0">
                <a:latin typeface="+mj-lt"/>
              </a:rPr>
              <a:t> </a:t>
            </a:r>
            <a:r>
              <a:rPr lang="en-US" sz="7200" dirty="0" err="1">
                <a:latin typeface="+mj-lt"/>
              </a:rPr>
              <a:t>vật</a:t>
            </a:r>
            <a:r>
              <a:rPr lang="en-US" sz="7200" dirty="0">
                <a:latin typeface="+mj-lt"/>
              </a:rPr>
              <a:t> </a:t>
            </a:r>
            <a:r>
              <a:rPr lang="en-US" sz="7200" dirty="0" err="1">
                <a:latin typeface="+mj-lt"/>
              </a:rPr>
              <a:t>đó</a:t>
            </a:r>
            <a:r>
              <a:rPr lang="en-US" sz="7200" dirty="0">
                <a:latin typeface="+mj-lt"/>
              </a:rPr>
              <a:t>.</a:t>
            </a:r>
          </a:p>
          <a:p>
            <a:r>
              <a:rPr lang="en-US" sz="7200" dirty="0">
                <a:latin typeface="+mj-lt"/>
              </a:rPr>
              <a:t>- </a:t>
            </a:r>
            <a:r>
              <a:rPr lang="vi-VN" sz="7200" dirty="0">
                <a:latin typeface="+mj-lt"/>
              </a:rPr>
              <a:t>Luật chơi : </a:t>
            </a:r>
            <a:r>
              <a:rPr lang="en-US" sz="7200" dirty="0" err="1">
                <a:latin typeface="+mj-lt"/>
              </a:rPr>
              <a:t>Bạn</a:t>
            </a:r>
            <a:r>
              <a:rPr lang="en-US" sz="7200" dirty="0">
                <a:latin typeface="+mj-lt"/>
              </a:rPr>
              <a:t> </a:t>
            </a:r>
            <a:r>
              <a:rPr lang="en-US" sz="7200" dirty="0" err="1">
                <a:latin typeface="+mj-lt"/>
              </a:rPr>
              <a:t>nào</a:t>
            </a:r>
            <a:r>
              <a:rPr lang="en-US" sz="7200" dirty="0">
                <a:latin typeface="+mj-lt"/>
              </a:rPr>
              <a:t> </a:t>
            </a:r>
            <a:r>
              <a:rPr lang="en-US" sz="7200" dirty="0" err="1">
                <a:latin typeface="+mj-lt"/>
              </a:rPr>
              <a:t>đọc</a:t>
            </a:r>
            <a:r>
              <a:rPr lang="en-US" sz="7200" dirty="0">
                <a:latin typeface="+mj-lt"/>
              </a:rPr>
              <a:t> </a:t>
            </a:r>
            <a:r>
              <a:rPr lang="en-US" sz="7200" dirty="0" err="1">
                <a:latin typeface="+mj-lt"/>
              </a:rPr>
              <a:t>đúng</a:t>
            </a:r>
            <a:r>
              <a:rPr lang="en-US" sz="7200" dirty="0">
                <a:latin typeface="+mj-lt"/>
              </a:rPr>
              <a:t> </a:t>
            </a:r>
            <a:r>
              <a:rPr lang="en-US" sz="7200" dirty="0" err="1">
                <a:latin typeface="+mj-lt"/>
              </a:rPr>
              <a:t>tên</a:t>
            </a:r>
            <a:r>
              <a:rPr lang="en-US" sz="7200" dirty="0">
                <a:latin typeface="+mj-lt"/>
              </a:rPr>
              <a:t> </a:t>
            </a:r>
            <a:r>
              <a:rPr lang="en-US" sz="7200" dirty="0" err="1">
                <a:latin typeface="+mj-lt"/>
              </a:rPr>
              <a:t>đồ</a:t>
            </a:r>
            <a:r>
              <a:rPr lang="en-US" sz="7200" dirty="0">
                <a:latin typeface="+mj-lt"/>
              </a:rPr>
              <a:t> </a:t>
            </a:r>
            <a:r>
              <a:rPr lang="en-US" sz="7200" dirty="0" err="1">
                <a:latin typeface="+mj-lt"/>
              </a:rPr>
              <a:t>vật</a:t>
            </a:r>
            <a:r>
              <a:rPr lang="en-US" sz="7200" dirty="0">
                <a:latin typeface="+mj-lt"/>
              </a:rPr>
              <a:t> </a:t>
            </a:r>
            <a:r>
              <a:rPr lang="en-US" sz="7200" dirty="0" err="1">
                <a:latin typeface="+mj-lt"/>
              </a:rPr>
              <a:t>biến</a:t>
            </a:r>
            <a:r>
              <a:rPr lang="en-US" sz="7200" dirty="0">
                <a:latin typeface="+mj-lt"/>
              </a:rPr>
              <a:t> </a:t>
            </a:r>
            <a:r>
              <a:rPr lang="en-US" sz="7200" dirty="0" err="1">
                <a:latin typeface="+mj-lt"/>
              </a:rPr>
              <a:t>mất</a:t>
            </a:r>
            <a:r>
              <a:rPr lang="en-US" sz="7200" dirty="0">
                <a:latin typeface="+mj-lt"/>
              </a:rPr>
              <a:t> </a:t>
            </a:r>
            <a:r>
              <a:rPr lang="en-US" sz="7200" dirty="0" err="1">
                <a:latin typeface="+mj-lt"/>
              </a:rPr>
              <a:t>sẽ</a:t>
            </a:r>
            <a:r>
              <a:rPr lang="en-US" sz="7200" dirty="0">
                <a:latin typeface="+mj-lt"/>
              </a:rPr>
              <a:t> </a:t>
            </a:r>
            <a:r>
              <a:rPr lang="en-US" sz="7200" dirty="0" err="1">
                <a:latin typeface="+mj-lt"/>
              </a:rPr>
              <a:t>được</a:t>
            </a:r>
            <a:r>
              <a:rPr lang="en-US" sz="7200" dirty="0">
                <a:latin typeface="+mj-lt"/>
              </a:rPr>
              <a:t> </a:t>
            </a:r>
            <a:r>
              <a:rPr lang="en-US" sz="7200" dirty="0" err="1">
                <a:latin typeface="+mj-lt"/>
              </a:rPr>
              <a:t>thưởng</a:t>
            </a:r>
            <a:r>
              <a:rPr lang="en-US" sz="7200" dirty="0">
                <a:latin typeface="+mj-lt"/>
              </a:rPr>
              <a:t> 1 sticker</a:t>
            </a:r>
          </a:p>
        </p:txBody>
      </p:sp>
      <p:sp>
        <p:nvSpPr>
          <p:cNvPr id="7" name="Freeform 7"/>
          <p:cNvSpPr/>
          <p:nvPr/>
        </p:nvSpPr>
        <p:spPr>
          <a:xfrm>
            <a:off x="3928520" y="4824584"/>
            <a:ext cx="637831" cy="637831"/>
          </a:xfrm>
          <a:custGeom>
            <a:avLst/>
            <a:gdLst/>
            <a:ahLst/>
            <a:cxnLst/>
            <a:rect l="l" t="t" r="r" b="b"/>
            <a:pathLst>
              <a:path w="637831" h="637831">
                <a:moveTo>
                  <a:pt x="0" y="0"/>
                </a:moveTo>
                <a:lnTo>
                  <a:pt x="637831" y="0"/>
                </a:lnTo>
                <a:lnTo>
                  <a:pt x="637831" y="637832"/>
                </a:lnTo>
                <a:lnTo>
                  <a:pt x="0" y="63783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8F1"/>
        </a:solidFill>
        <a:effectLst/>
      </p:bgPr>
    </p:bg>
    <p:spTree>
      <p:nvGrpSpPr>
        <p:cNvPr id="1" name=""/>
        <p:cNvGrpSpPr/>
        <p:nvPr/>
      </p:nvGrpSpPr>
      <p:grpSpPr>
        <a:xfrm>
          <a:off x="0" y="0"/>
          <a:ext cx="0" cy="0"/>
          <a:chOff x="0" y="0"/>
          <a:chExt cx="0" cy="0"/>
        </a:xfrm>
      </p:grpSpPr>
      <p:pic>
        <p:nvPicPr>
          <p:cNvPr id="2050" name="Picture 2" descr="combo 5 cái nón thời mẫu đẹp | Shopee Việt Nam"/>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280" t="5013" r="4126" b="14520"/>
          <a:stretch/>
        </p:blipFill>
        <p:spPr bwMode="auto">
          <a:xfrm>
            <a:off x="609599" y="3238499"/>
            <a:ext cx="3124201" cy="2971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ính gọng dẻo siêu nhẹ cho bé hàng chính hãng, giao nhanh - Tháng 2, 2024 |  Mua Ngay | Tiki"/>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1041" b="15070"/>
          <a:stretch/>
        </p:blipFill>
        <p:spPr bwMode="auto">
          <a:xfrm>
            <a:off x="4572000" y="3543299"/>
            <a:ext cx="4059615" cy="25936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lo học sinh balo trẻ em Cặp Sách Hoạt Hình Hello Kitty, Ba Lô Nhẹ Chống  Thấm Nước Cho Bé Gái Túi Mèo KT Dễ Thương, Quà Sinh Nhật Cho Trẻ Em |"/>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669" t="397" r="10643" b="1"/>
          <a:stretch/>
        </p:blipFill>
        <p:spPr bwMode="auto">
          <a:xfrm>
            <a:off x="9144000" y="2857499"/>
            <a:ext cx="2590800" cy="3279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 xmlns:a16="http://schemas.microsoft.com/office/drawing/2014/main" id="{CDD464D3-A347-4E69-4FE0-6B6846C50C17}"/>
              </a:ext>
            </a:extLst>
          </p:cNvPr>
          <p:cNvSpPr txBox="1"/>
          <p:nvPr/>
        </p:nvSpPr>
        <p:spPr>
          <a:xfrm>
            <a:off x="609600" y="6292365"/>
            <a:ext cx="2206198" cy="747962"/>
          </a:xfrm>
          <a:prstGeom prst="rect">
            <a:avLst/>
          </a:prstGeom>
        </p:spPr>
        <p:txBody>
          <a:bodyPr wrap="square" lIns="0" tIns="0" rIns="0" bIns="0" rtlCol="0" anchor="t">
            <a:spAutoFit/>
          </a:bodyPr>
          <a:lstStyle/>
          <a:p>
            <a:pPr algn="ctr">
              <a:lnSpc>
                <a:spcPts val="6384"/>
              </a:lnSpc>
            </a:pP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Cái</a:t>
            </a:r>
            <a:r>
              <a:rPr lang="en-US" sz="4560" b="1" dirty="0"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Mũ</a:t>
            </a:r>
            <a:endParaRPr lang="en-US" sz="4560" b="1" dirty="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CDD464D3-A347-4E69-4FE0-6B6846C50C17}"/>
              </a:ext>
            </a:extLst>
          </p:cNvPr>
          <p:cNvSpPr txBox="1"/>
          <p:nvPr/>
        </p:nvSpPr>
        <p:spPr>
          <a:xfrm>
            <a:off x="9313110" y="6381952"/>
            <a:ext cx="2206198" cy="747962"/>
          </a:xfrm>
          <a:prstGeom prst="rect">
            <a:avLst/>
          </a:prstGeom>
        </p:spPr>
        <p:txBody>
          <a:bodyPr wrap="square" lIns="0" tIns="0" rIns="0" bIns="0" rtlCol="0" anchor="t">
            <a:spAutoFit/>
          </a:bodyPr>
          <a:lstStyle/>
          <a:p>
            <a:pPr algn="ctr">
              <a:lnSpc>
                <a:spcPts val="6384"/>
              </a:lnSpc>
            </a:pPr>
            <a:r>
              <a:rPr lang="en-US" sz="4560" b="1" dirty="0"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Ba </a:t>
            </a: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lô</a:t>
            </a:r>
            <a:endParaRPr lang="en-US" sz="4560" b="1" dirty="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7" name="TextBox 5">
            <a:extLst>
              <a:ext uri="{FF2B5EF4-FFF2-40B4-BE49-F238E27FC236}">
                <a16:creationId xmlns="" xmlns:a16="http://schemas.microsoft.com/office/drawing/2014/main" id="{CDD464D3-A347-4E69-4FE0-6B6846C50C17}"/>
              </a:ext>
            </a:extLst>
          </p:cNvPr>
          <p:cNvSpPr txBox="1"/>
          <p:nvPr/>
        </p:nvSpPr>
        <p:spPr>
          <a:xfrm>
            <a:off x="4724400" y="6286500"/>
            <a:ext cx="2590800" cy="820738"/>
          </a:xfrm>
          <a:prstGeom prst="rect">
            <a:avLst/>
          </a:prstGeom>
        </p:spPr>
        <p:txBody>
          <a:bodyPr wrap="square" lIns="0" tIns="0" rIns="0" bIns="0" rtlCol="0" anchor="t">
            <a:spAutoFit/>
          </a:bodyPr>
          <a:lstStyle/>
          <a:p>
            <a:pPr algn="ctr">
              <a:lnSpc>
                <a:spcPts val="6384"/>
              </a:lnSpc>
            </a:pP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Cái</a:t>
            </a:r>
            <a:r>
              <a:rPr lang="en-US" sz="4560" b="1" dirty="0"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Kính</a:t>
            </a:r>
            <a:endParaRPr lang="en-US" sz="4560" b="1" dirty="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endParaRPr>
          </a:p>
        </p:txBody>
      </p:sp>
      <p:pic>
        <p:nvPicPr>
          <p:cNvPr id="2056" name="Picture 8" descr="0740 - HÀNG CHÍNH HÃNG - GIÀY QUAI HẬU SANDAL FILA SURFY MÀU KEM SỌC Đ –  MỘC SHOES"/>
          <p:cNvPicPr>
            <a:picLocks noChangeAspect="1" noChangeArrowheads="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l="6779" t="16465" r="5085" b="22519"/>
          <a:stretch/>
        </p:blipFill>
        <p:spPr bwMode="auto">
          <a:xfrm>
            <a:off x="13106400" y="3314700"/>
            <a:ext cx="3962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5">
            <a:extLst>
              <a:ext uri="{FF2B5EF4-FFF2-40B4-BE49-F238E27FC236}">
                <a16:creationId xmlns="" xmlns:a16="http://schemas.microsoft.com/office/drawing/2014/main" id="{CDD464D3-A347-4E69-4FE0-6B6846C50C17}"/>
              </a:ext>
            </a:extLst>
          </p:cNvPr>
          <p:cNvSpPr txBox="1"/>
          <p:nvPr/>
        </p:nvSpPr>
        <p:spPr>
          <a:xfrm>
            <a:off x="13519387" y="6370222"/>
            <a:ext cx="2590800" cy="752642"/>
          </a:xfrm>
          <a:prstGeom prst="rect">
            <a:avLst/>
          </a:prstGeom>
        </p:spPr>
        <p:txBody>
          <a:bodyPr wrap="square" lIns="0" tIns="0" rIns="0" bIns="0" rtlCol="0" anchor="t">
            <a:spAutoFit/>
          </a:bodyPr>
          <a:lstStyle/>
          <a:p>
            <a:pPr algn="ctr">
              <a:lnSpc>
                <a:spcPts val="6384"/>
              </a:lnSpc>
            </a:pP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Đôi</a:t>
            </a:r>
            <a:r>
              <a:rPr lang="en-US" sz="4560" b="1" dirty="0"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4560" b="1" dirty="0" err="1" smtClean="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rPr>
              <a:t>Dép</a:t>
            </a:r>
            <a:endParaRPr lang="en-US" sz="4560" b="1" dirty="0">
              <a:solidFill>
                <a:srgbClr val="7B2A0B"/>
              </a:solidFill>
              <a:latin typeface="Times New Roman" panose="02020603050405020304" pitchFamily="18" charset="0"/>
              <a:ea typeface="Segoe UI Black" panose="020B0A020402040202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in)">
                                      <p:cBhvr>
                                        <p:cTn id="15" dur="2000"/>
                                        <p:tgtEl>
                                          <p:spTgt spid="2050"/>
                                        </p:tgtEl>
                                      </p:cBhvr>
                                    </p:animEffect>
                                  </p:childTnLst>
                                </p:cTn>
                              </p:par>
                              <p:par>
                                <p:cTn id="16" presetID="4" presetClass="entr" presetSubtype="16" fill="hold" grpId="1"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nodeType="clickEffect">
                                  <p:stCondLst>
                                    <p:cond delay="0"/>
                                  </p:stCondLst>
                                  <p:childTnLst>
                                    <p:anim calcmode="lin" valueType="num">
                                      <p:cBhvr>
                                        <p:cTn id="22" dur="1000"/>
                                        <p:tgtEl>
                                          <p:spTgt spid="2054"/>
                                        </p:tgtEl>
                                        <p:attrNameLst>
                                          <p:attrName>ppt_w</p:attrName>
                                        </p:attrNameLst>
                                      </p:cBhvr>
                                      <p:tavLst>
                                        <p:tav tm="0">
                                          <p:val>
                                            <p:strVal val="ppt_w"/>
                                          </p:val>
                                        </p:tav>
                                        <p:tav tm="100000">
                                          <p:val>
                                            <p:fltVal val="0"/>
                                          </p:val>
                                        </p:tav>
                                      </p:tavLst>
                                    </p:anim>
                                    <p:anim calcmode="lin" valueType="num">
                                      <p:cBhvr>
                                        <p:cTn id="23" dur="1000"/>
                                        <p:tgtEl>
                                          <p:spTgt spid="2054"/>
                                        </p:tgtEl>
                                        <p:attrNameLst>
                                          <p:attrName>ppt_h</p:attrName>
                                        </p:attrNameLst>
                                      </p:cBhvr>
                                      <p:tavLst>
                                        <p:tav tm="0">
                                          <p:val>
                                            <p:strVal val="ppt_h"/>
                                          </p:val>
                                        </p:tav>
                                        <p:tav tm="100000">
                                          <p:val>
                                            <p:fltVal val="0"/>
                                          </p:val>
                                        </p:tav>
                                      </p:tavLst>
                                    </p:anim>
                                    <p:anim calcmode="lin" valueType="num">
                                      <p:cBhvr>
                                        <p:cTn id="24" dur="1000"/>
                                        <p:tgtEl>
                                          <p:spTgt spid="2054"/>
                                        </p:tgtEl>
                                        <p:attrNameLst>
                                          <p:attrName>style.rotation</p:attrName>
                                        </p:attrNameLst>
                                      </p:cBhvr>
                                      <p:tavLst>
                                        <p:tav tm="0">
                                          <p:val>
                                            <p:fltVal val="0"/>
                                          </p:val>
                                        </p:tav>
                                        <p:tav tm="100000">
                                          <p:val>
                                            <p:fltVal val="90"/>
                                          </p:val>
                                        </p:tav>
                                      </p:tavLst>
                                    </p:anim>
                                    <p:animEffect transition="out" filter="fade">
                                      <p:cBhvr>
                                        <p:cTn id="25" dur="1000"/>
                                        <p:tgtEl>
                                          <p:spTgt spid="2054"/>
                                        </p:tgtEl>
                                      </p:cBhvr>
                                    </p:animEffect>
                                    <p:set>
                                      <p:cBhvr>
                                        <p:cTn id="26" dur="1" fill="hold">
                                          <p:stCondLst>
                                            <p:cond delay="999"/>
                                          </p:stCondLst>
                                        </p:cTn>
                                        <p:tgtEl>
                                          <p:spTgt spid="2054"/>
                                        </p:tgtEl>
                                        <p:attrNameLst>
                                          <p:attrName>style.visibility</p:attrName>
                                        </p:attrNameLst>
                                      </p:cBhvr>
                                      <p:to>
                                        <p:strVal val="hidden"/>
                                      </p:to>
                                    </p:set>
                                  </p:childTnLst>
                                </p:cTn>
                              </p:par>
                              <p:par>
                                <p:cTn id="27" presetID="31" presetClass="exit" presetSubtype="0" fill="hold" grpId="0" nodeType="withEffect">
                                  <p:stCondLst>
                                    <p:cond delay="0"/>
                                  </p:stCondLst>
                                  <p:childTnLst>
                                    <p:anim calcmode="lin" valueType="num">
                                      <p:cBhvr>
                                        <p:cTn id="28" dur="1000"/>
                                        <p:tgtEl>
                                          <p:spTgt spid="6"/>
                                        </p:tgtEl>
                                        <p:attrNameLst>
                                          <p:attrName>ppt_w</p:attrName>
                                        </p:attrNameLst>
                                      </p:cBhvr>
                                      <p:tavLst>
                                        <p:tav tm="0">
                                          <p:val>
                                            <p:strVal val="ppt_w"/>
                                          </p:val>
                                        </p:tav>
                                        <p:tav tm="100000">
                                          <p:val>
                                            <p:fltVal val="0"/>
                                          </p:val>
                                        </p:tav>
                                      </p:tavLst>
                                    </p:anim>
                                    <p:anim calcmode="lin" valueType="num">
                                      <p:cBhvr>
                                        <p:cTn id="29" dur="1000"/>
                                        <p:tgtEl>
                                          <p:spTgt spid="6"/>
                                        </p:tgtEl>
                                        <p:attrNameLst>
                                          <p:attrName>ppt_h</p:attrName>
                                        </p:attrNameLst>
                                      </p:cBhvr>
                                      <p:tavLst>
                                        <p:tav tm="0">
                                          <p:val>
                                            <p:strVal val="ppt_h"/>
                                          </p:val>
                                        </p:tav>
                                        <p:tav tm="100000">
                                          <p:val>
                                            <p:fltVal val="0"/>
                                          </p:val>
                                        </p:tav>
                                      </p:tavLst>
                                    </p:anim>
                                    <p:anim calcmode="lin" valueType="num">
                                      <p:cBhvr>
                                        <p:cTn id="30" dur="1000"/>
                                        <p:tgtEl>
                                          <p:spTgt spid="6"/>
                                        </p:tgtEl>
                                        <p:attrNameLst>
                                          <p:attrName>style.rotation</p:attrName>
                                        </p:attrNameLst>
                                      </p:cBhvr>
                                      <p:tavLst>
                                        <p:tav tm="0">
                                          <p:val>
                                            <p:fltVal val="0"/>
                                          </p:val>
                                        </p:tav>
                                        <p:tav tm="100000">
                                          <p:val>
                                            <p:fltVal val="90"/>
                                          </p:val>
                                        </p:tav>
                                      </p:tavLst>
                                    </p:anim>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p:cTn id="37" dur="1000" fill="hold"/>
                                        <p:tgtEl>
                                          <p:spTgt spid="2054"/>
                                        </p:tgtEl>
                                        <p:attrNameLst>
                                          <p:attrName>ppt_w</p:attrName>
                                        </p:attrNameLst>
                                      </p:cBhvr>
                                      <p:tavLst>
                                        <p:tav tm="0">
                                          <p:val>
                                            <p:fltVal val="0"/>
                                          </p:val>
                                        </p:tav>
                                        <p:tav tm="100000">
                                          <p:val>
                                            <p:strVal val="#ppt_w"/>
                                          </p:val>
                                        </p:tav>
                                      </p:tavLst>
                                    </p:anim>
                                    <p:anim calcmode="lin" valueType="num">
                                      <p:cBhvr>
                                        <p:cTn id="38" dur="1000" fill="hold"/>
                                        <p:tgtEl>
                                          <p:spTgt spid="2054"/>
                                        </p:tgtEl>
                                        <p:attrNameLst>
                                          <p:attrName>ppt_h</p:attrName>
                                        </p:attrNameLst>
                                      </p:cBhvr>
                                      <p:tavLst>
                                        <p:tav tm="0">
                                          <p:val>
                                            <p:fltVal val="0"/>
                                          </p:val>
                                        </p:tav>
                                        <p:tav tm="100000">
                                          <p:val>
                                            <p:strVal val="#ppt_h"/>
                                          </p:val>
                                        </p:tav>
                                      </p:tavLst>
                                    </p:anim>
                                    <p:anim calcmode="lin" valueType="num">
                                      <p:cBhvr>
                                        <p:cTn id="39" dur="1000" fill="hold"/>
                                        <p:tgtEl>
                                          <p:spTgt spid="2054"/>
                                        </p:tgtEl>
                                        <p:attrNameLst>
                                          <p:attrName>style.rotation</p:attrName>
                                        </p:attrNameLst>
                                      </p:cBhvr>
                                      <p:tavLst>
                                        <p:tav tm="0">
                                          <p:val>
                                            <p:fltVal val="90"/>
                                          </p:val>
                                        </p:tav>
                                        <p:tav tm="100000">
                                          <p:val>
                                            <p:fltVal val="0"/>
                                          </p:val>
                                        </p:tav>
                                      </p:tavLst>
                                    </p:anim>
                                    <p:animEffect transition="in" filter="fade">
                                      <p:cBhvr>
                                        <p:cTn id="40" dur="1000"/>
                                        <p:tgtEl>
                                          <p:spTgt spid="2054"/>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xit" presetSubtype="32" fill="hold" grpId="0" nodeType="clickEffect">
                                  <p:stCondLst>
                                    <p:cond delay="0"/>
                                  </p:stCondLst>
                                  <p:childTnLst>
                                    <p:animEffect transition="out" filter="circle(out)">
                                      <p:cBhvr>
                                        <p:cTn id="50" dur="2000"/>
                                        <p:tgtEl>
                                          <p:spTgt spid="7"/>
                                        </p:tgtEl>
                                      </p:cBhvr>
                                    </p:animEffect>
                                    <p:set>
                                      <p:cBhvr>
                                        <p:cTn id="51" dur="1" fill="hold">
                                          <p:stCondLst>
                                            <p:cond delay="1999"/>
                                          </p:stCondLst>
                                        </p:cTn>
                                        <p:tgtEl>
                                          <p:spTgt spid="7"/>
                                        </p:tgtEl>
                                        <p:attrNameLst>
                                          <p:attrName>style.visibility</p:attrName>
                                        </p:attrNameLst>
                                      </p:cBhvr>
                                      <p:to>
                                        <p:strVal val="hidden"/>
                                      </p:to>
                                    </p:set>
                                  </p:childTnLst>
                                </p:cTn>
                              </p:par>
                              <p:par>
                                <p:cTn id="52" presetID="6" presetClass="exit" presetSubtype="32" fill="hold" nodeType="withEffect">
                                  <p:stCondLst>
                                    <p:cond delay="0"/>
                                  </p:stCondLst>
                                  <p:childTnLst>
                                    <p:animEffect transition="out" filter="circle(out)">
                                      <p:cBhvr>
                                        <p:cTn id="53" dur="2000"/>
                                        <p:tgtEl>
                                          <p:spTgt spid="2052"/>
                                        </p:tgtEl>
                                      </p:cBhvr>
                                    </p:animEffect>
                                    <p:set>
                                      <p:cBhvr>
                                        <p:cTn id="54" dur="1" fill="hold">
                                          <p:stCondLst>
                                            <p:cond delay="1999"/>
                                          </p:stCondLst>
                                        </p:cTn>
                                        <p:tgtEl>
                                          <p:spTgt spid="205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52"/>
                                        </p:tgtEl>
                                        <p:attrNameLst>
                                          <p:attrName>style.visibility</p:attrName>
                                        </p:attrNameLst>
                                      </p:cBhvr>
                                      <p:to>
                                        <p:strVal val="visible"/>
                                      </p:to>
                                    </p:set>
                                    <p:anim calcmode="lin" valueType="num">
                                      <p:cBhvr additive="base">
                                        <p:cTn id="63" dur="500" fill="hold"/>
                                        <p:tgtEl>
                                          <p:spTgt spid="2052"/>
                                        </p:tgtEl>
                                        <p:attrNameLst>
                                          <p:attrName>ppt_x</p:attrName>
                                        </p:attrNameLst>
                                      </p:cBhvr>
                                      <p:tavLst>
                                        <p:tav tm="0">
                                          <p:val>
                                            <p:strVal val="#ppt_x"/>
                                          </p:val>
                                        </p:tav>
                                        <p:tav tm="100000">
                                          <p:val>
                                            <p:strVal val="#ppt_x"/>
                                          </p:val>
                                        </p:tav>
                                      </p:tavLst>
                                    </p:anim>
                                    <p:anim calcmode="lin" valueType="num">
                                      <p:cBhvr additive="base">
                                        <p:cTn id="6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xit" presetSubtype="0" fill="hold" nodeType="clickEffect">
                                  <p:stCondLst>
                                    <p:cond delay="0"/>
                                  </p:stCondLst>
                                  <p:childTnLst>
                                    <p:anim calcmode="lin" valueType="num">
                                      <p:cBhvr>
                                        <p:cTn id="68" dur="1000"/>
                                        <p:tgtEl>
                                          <p:spTgt spid="2056"/>
                                        </p:tgtEl>
                                        <p:attrNameLst>
                                          <p:attrName>ppt_w</p:attrName>
                                        </p:attrNameLst>
                                      </p:cBhvr>
                                      <p:tavLst>
                                        <p:tav tm="0">
                                          <p:val>
                                            <p:strVal val="ppt_w"/>
                                          </p:val>
                                        </p:tav>
                                        <p:tav tm="100000">
                                          <p:val>
                                            <p:fltVal val="0"/>
                                          </p:val>
                                        </p:tav>
                                      </p:tavLst>
                                    </p:anim>
                                    <p:anim calcmode="lin" valueType="num">
                                      <p:cBhvr>
                                        <p:cTn id="69" dur="1000"/>
                                        <p:tgtEl>
                                          <p:spTgt spid="2056"/>
                                        </p:tgtEl>
                                        <p:attrNameLst>
                                          <p:attrName>ppt_h</p:attrName>
                                        </p:attrNameLst>
                                      </p:cBhvr>
                                      <p:tavLst>
                                        <p:tav tm="0">
                                          <p:val>
                                            <p:strVal val="ppt_h"/>
                                          </p:val>
                                        </p:tav>
                                        <p:tav tm="100000">
                                          <p:val>
                                            <p:fltVal val="0"/>
                                          </p:val>
                                        </p:tav>
                                      </p:tavLst>
                                    </p:anim>
                                    <p:anim calcmode="lin" valueType="num">
                                      <p:cBhvr>
                                        <p:cTn id="70" dur="1000"/>
                                        <p:tgtEl>
                                          <p:spTgt spid="2056"/>
                                        </p:tgtEl>
                                        <p:attrNameLst>
                                          <p:attrName>style.rotation</p:attrName>
                                        </p:attrNameLst>
                                      </p:cBhvr>
                                      <p:tavLst>
                                        <p:tav tm="0">
                                          <p:val>
                                            <p:fltVal val="0"/>
                                          </p:val>
                                        </p:tav>
                                        <p:tav tm="100000">
                                          <p:val>
                                            <p:fltVal val="90"/>
                                          </p:val>
                                        </p:tav>
                                      </p:tavLst>
                                    </p:anim>
                                    <p:animEffect transition="out" filter="fade">
                                      <p:cBhvr>
                                        <p:cTn id="71" dur="1000"/>
                                        <p:tgtEl>
                                          <p:spTgt spid="2056"/>
                                        </p:tgtEl>
                                      </p:cBhvr>
                                    </p:animEffect>
                                    <p:set>
                                      <p:cBhvr>
                                        <p:cTn id="72" dur="1" fill="hold">
                                          <p:stCondLst>
                                            <p:cond delay="999"/>
                                          </p:stCondLst>
                                        </p:cTn>
                                        <p:tgtEl>
                                          <p:spTgt spid="2056"/>
                                        </p:tgtEl>
                                        <p:attrNameLst>
                                          <p:attrName>style.visibility</p:attrName>
                                        </p:attrNameLst>
                                      </p:cBhvr>
                                      <p:to>
                                        <p:strVal val="hidden"/>
                                      </p:to>
                                    </p:set>
                                  </p:childTnLst>
                                </p:cTn>
                              </p:par>
                              <p:par>
                                <p:cTn id="73" presetID="31" presetClass="exit" presetSubtype="0" fill="hold" grpId="0" nodeType="withEffect">
                                  <p:stCondLst>
                                    <p:cond delay="0"/>
                                  </p:stCondLst>
                                  <p:childTnLst>
                                    <p:anim calcmode="lin" valueType="num">
                                      <p:cBhvr>
                                        <p:cTn id="74" dur="1000"/>
                                        <p:tgtEl>
                                          <p:spTgt spid="9"/>
                                        </p:tgtEl>
                                        <p:attrNameLst>
                                          <p:attrName>ppt_w</p:attrName>
                                        </p:attrNameLst>
                                      </p:cBhvr>
                                      <p:tavLst>
                                        <p:tav tm="0">
                                          <p:val>
                                            <p:strVal val="ppt_w"/>
                                          </p:val>
                                        </p:tav>
                                        <p:tav tm="100000">
                                          <p:val>
                                            <p:fltVal val="0"/>
                                          </p:val>
                                        </p:tav>
                                      </p:tavLst>
                                    </p:anim>
                                    <p:anim calcmode="lin" valueType="num">
                                      <p:cBhvr>
                                        <p:cTn id="75" dur="1000"/>
                                        <p:tgtEl>
                                          <p:spTgt spid="9"/>
                                        </p:tgtEl>
                                        <p:attrNameLst>
                                          <p:attrName>ppt_h</p:attrName>
                                        </p:attrNameLst>
                                      </p:cBhvr>
                                      <p:tavLst>
                                        <p:tav tm="0">
                                          <p:val>
                                            <p:strVal val="ppt_h"/>
                                          </p:val>
                                        </p:tav>
                                        <p:tav tm="100000">
                                          <p:val>
                                            <p:fltVal val="0"/>
                                          </p:val>
                                        </p:tav>
                                      </p:tavLst>
                                    </p:anim>
                                    <p:anim calcmode="lin" valueType="num">
                                      <p:cBhvr>
                                        <p:cTn id="76" dur="1000"/>
                                        <p:tgtEl>
                                          <p:spTgt spid="9"/>
                                        </p:tgtEl>
                                        <p:attrNameLst>
                                          <p:attrName>style.rotation</p:attrName>
                                        </p:attrNameLst>
                                      </p:cBhvr>
                                      <p:tavLst>
                                        <p:tav tm="0">
                                          <p:val>
                                            <p:fltVal val="0"/>
                                          </p:val>
                                        </p:tav>
                                        <p:tav tm="100000">
                                          <p:val>
                                            <p:fltVal val="90"/>
                                          </p:val>
                                        </p:tav>
                                      </p:tavLst>
                                    </p:anim>
                                    <p:animEffect transition="out" filter="fade">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2056"/>
                                        </p:tgtEl>
                                        <p:attrNameLst>
                                          <p:attrName>style.visibility</p:attrName>
                                        </p:attrNameLst>
                                      </p:cBhvr>
                                      <p:to>
                                        <p:strVal val="visible"/>
                                      </p:to>
                                    </p:set>
                                    <p:anim calcmode="lin" valueType="num">
                                      <p:cBhvr>
                                        <p:cTn id="83" dur="1000" fill="hold"/>
                                        <p:tgtEl>
                                          <p:spTgt spid="2056"/>
                                        </p:tgtEl>
                                        <p:attrNameLst>
                                          <p:attrName>ppt_w</p:attrName>
                                        </p:attrNameLst>
                                      </p:cBhvr>
                                      <p:tavLst>
                                        <p:tav tm="0">
                                          <p:val>
                                            <p:fltVal val="0"/>
                                          </p:val>
                                        </p:tav>
                                        <p:tav tm="100000">
                                          <p:val>
                                            <p:strVal val="#ppt_w"/>
                                          </p:val>
                                        </p:tav>
                                      </p:tavLst>
                                    </p:anim>
                                    <p:anim calcmode="lin" valueType="num">
                                      <p:cBhvr>
                                        <p:cTn id="84" dur="1000" fill="hold"/>
                                        <p:tgtEl>
                                          <p:spTgt spid="2056"/>
                                        </p:tgtEl>
                                        <p:attrNameLst>
                                          <p:attrName>ppt_h</p:attrName>
                                        </p:attrNameLst>
                                      </p:cBhvr>
                                      <p:tavLst>
                                        <p:tav tm="0">
                                          <p:val>
                                            <p:fltVal val="0"/>
                                          </p:val>
                                        </p:tav>
                                        <p:tav tm="100000">
                                          <p:val>
                                            <p:strVal val="#ppt_h"/>
                                          </p:val>
                                        </p:tav>
                                      </p:tavLst>
                                    </p:anim>
                                    <p:anim calcmode="lin" valueType="num">
                                      <p:cBhvr>
                                        <p:cTn id="85" dur="1000" fill="hold"/>
                                        <p:tgtEl>
                                          <p:spTgt spid="2056"/>
                                        </p:tgtEl>
                                        <p:attrNameLst>
                                          <p:attrName>style.rotation</p:attrName>
                                        </p:attrNameLst>
                                      </p:cBhvr>
                                      <p:tavLst>
                                        <p:tav tm="0">
                                          <p:val>
                                            <p:fltVal val="90"/>
                                          </p:val>
                                        </p:tav>
                                        <p:tav tm="100000">
                                          <p:val>
                                            <p:fltVal val="0"/>
                                          </p:val>
                                        </p:tav>
                                      </p:tavLst>
                                    </p:anim>
                                    <p:animEffect transition="in" filter="fade">
                                      <p:cBhvr>
                                        <p:cTn id="86" dur="1000"/>
                                        <p:tgtEl>
                                          <p:spTgt spid="2056"/>
                                        </p:tgtEl>
                                      </p:cBhvr>
                                    </p:animEffect>
                                  </p:childTnLst>
                                </p:cTn>
                              </p:par>
                              <p:par>
                                <p:cTn id="87" presetID="31" presetClass="entr" presetSubtype="0" fill="hold" grpId="1"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4924885"/>
            <a:ext cx="16442035" cy="1269578"/>
          </a:xfrm>
          <a:prstGeom prst="rect">
            <a:avLst/>
          </a:prstGeom>
        </p:spPr>
        <p:txBody>
          <a:bodyPr wrap="square" lIns="0" tIns="0" rIns="0" bIns="0" rtlCol="0" anchor="t">
            <a:spAutoFit/>
          </a:bodyPr>
          <a:lstStyle/>
          <a:p>
            <a:pPr algn="ctr">
              <a:lnSpc>
                <a:spcPts val="9860"/>
              </a:lnSpc>
            </a:pPr>
            <a:r>
              <a:rPr lang="en-US" sz="15700" dirty="0" smtClean="0">
                <a:solidFill>
                  <a:srgbClr val="393939"/>
                </a:solidFill>
                <a:latin typeface="Tempus Sans ITC" panose="04020404030D07020202" pitchFamily="82" charset="0"/>
              </a:rPr>
              <a:t>Thank you</a:t>
            </a:r>
            <a:r>
              <a:rPr lang="en-US" sz="22600" dirty="0" smtClean="0">
                <a:solidFill>
                  <a:srgbClr val="393939"/>
                </a:solidFill>
                <a:latin typeface="Tempus Sans ITC" panose="04020404030D07020202" pitchFamily="82" charset="0"/>
              </a:rPr>
              <a:t>!</a:t>
            </a:r>
            <a:endParaRPr lang="en-US" sz="22600" dirty="0">
              <a:solidFill>
                <a:srgbClr val="393939"/>
              </a:solidFill>
              <a:latin typeface="Tempus Sans ITC" panose="04020404030D07020202" pitchFamily="82" charset="0"/>
            </a:endParaRPr>
          </a:p>
        </p:txBody>
      </p:sp>
      <p:sp>
        <p:nvSpPr>
          <p:cNvPr id="5" name="Freeform 5"/>
          <p:cNvSpPr/>
          <p:nvPr/>
        </p:nvSpPr>
        <p:spPr>
          <a:xfrm>
            <a:off x="14325600" y="3848100"/>
            <a:ext cx="5152125" cy="7243761"/>
          </a:xfrm>
          <a:custGeom>
            <a:avLst/>
            <a:gdLst/>
            <a:ahLst/>
            <a:cxnLst/>
            <a:rect l="l" t="t" r="r" b="b"/>
            <a:pathLst>
              <a:path w="5152125" h="7243761">
                <a:moveTo>
                  <a:pt x="0" y="0"/>
                </a:moveTo>
                <a:lnTo>
                  <a:pt x="5152125" y="0"/>
                </a:lnTo>
                <a:lnTo>
                  <a:pt x="5152125" y="7243761"/>
                </a:lnTo>
                <a:lnTo>
                  <a:pt x="0" y="7243761"/>
                </a:lnTo>
                <a:lnTo>
                  <a:pt x="0" y="0"/>
                </a:lnTo>
                <a:close/>
              </a:path>
            </a:pathLst>
          </a:custGeom>
          <a:blipFill>
            <a:blip r:embed="rId2">
              <a:alphaModFix amt="90000"/>
            </a:blip>
            <a:stretch>
              <a:fillRect/>
            </a:stretch>
          </a:blipFill>
        </p:spPr>
      </p:sp>
      <p:sp>
        <p:nvSpPr>
          <p:cNvPr id="6" name="Freeform 6"/>
          <p:cNvSpPr/>
          <p:nvPr/>
        </p:nvSpPr>
        <p:spPr>
          <a:xfrm rot="-10800000">
            <a:off x="-1360893" y="-419100"/>
            <a:ext cx="5152125" cy="7243761"/>
          </a:xfrm>
          <a:custGeom>
            <a:avLst/>
            <a:gdLst/>
            <a:ahLst/>
            <a:cxnLst/>
            <a:rect l="l" t="t" r="r" b="b"/>
            <a:pathLst>
              <a:path w="5152125" h="7243761">
                <a:moveTo>
                  <a:pt x="0" y="0"/>
                </a:moveTo>
                <a:lnTo>
                  <a:pt x="5152126" y="0"/>
                </a:lnTo>
                <a:lnTo>
                  <a:pt x="5152126" y="7243761"/>
                </a:lnTo>
                <a:lnTo>
                  <a:pt x="0" y="7243761"/>
                </a:lnTo>
                <a:lnTo>
                  <a:pt x="0" y="0"/>
                </a:lnTo>
                <a:close/>
              </a:path>
            </a:pathLst>
          </a:custGeom>
          <a:blipFill>
            <a:blip r:embed="rId2">
              <a:alphaModFix amt="90000"/>
            </a:blip>
            <a:stretch>
              <a:fillRect/>
            </a:stretch>
          </a:blipFill>
        </p:spPr>
      </p:sp>
      <p:sp>
        <p:nvSpPr>
          <p:cNvPr id="7" name="Freeform 7"/>
          <p:cNvSpPr/>
          <p:nvPr/>
        </p:nvSpPr>
        <p:spPr>
          <a:xfrm rot="-10800000">
            <a:off x="15713256" y="-1984376"/>
            <a:ext cx="4771954" cy="4710317"/>
          </a:xfrm>
          <a:custGeom>
            <a:avLst/>
            <a:gdLst/>
            <a:ahLst/>
            <a:cxnLst/>
            <a:rect l="l" t="t" r="r" b="b"/>
            <a:pathLst>
              <a:path w="4771954" h="4710317">
                <a:moveTo>
                  <a:pt x="0" y="0"/>
                </a:moveTo>
                <a:lnTo>
                  <a:pt x="4771954" y="0"/>
                </a:lnTo>
                <a:lnTo>
                  <a:pt x="4771954" y="4710317"/>
                </a:lnTo>
                <a:lnTo>
                  <a:pt x="0" y="4710317"/>
                </a:lnTo>
                <a:lnTo>
                  <a:pt x="0" y="0"/>
                </a:lnTo>
                <a:close/>
              </a:path>
            </a:pathLst>
          </a:custGeom>
          <a:blipFill>
            <a:blip r:embed="rId3">
              <a:alphaModFix amt="90000"/>
            </a:blip>
            <a:stretch>
              <a:fillRect/>
            </a:stretch>
          </a:blipFill>
        </p:spPr>
      </p:sp>
      <p:sp>
        <p:nvSpPr>
          <p:cNvPr id="8" name="Freeform 8"/>
          <p:cNvSpPr/>
          <p:nvPr/>
        </p:nvSpPr>
        <p:spPr>
          <a:xfrm>
            <a:off x="-2198424" y="7561059"/>
            <a:ext cx="4771954" cy="4710317"/>
          </a:xfrm>
          <a:custGeom>
            <a:avLst/>
            <a:gdLst/>
            <a:ahLst/>
            <a:cxnLst/>
            <a:rect l="l" t="t" r="r" b="b"/>
            <a:pathLst>
              <a:path w="4771954" h="4710317">
                <a:moveTo>
                  <a:pt x="0" y="0"/>
                </a:moveTo>
                <a:lnTo>
                  <a:pt x="4771955" y="0"/>
                </a:lnTo>
                <a:lnTo>
                  <a:pt x="4771955" y="4710317"/>
                </a:lnTo>
                <a:lnTo>
                  <a:pt x="0" y="4710317"/>
                </a:lnTo>
                <a:lnTo>
                  <a:pt x="0" y="0"/>
                </a:lnTo>
                <a:close/>
              </a:path>
            </a:pathLst>
          </a:custGeom>
          <a:blipFill>
            <a:blip r:embed="rId3">
              <a:alphaModFix amt="90000"/>
            </a:blip>
            <a:stretch>
              <a:fillRect/>
            </a:stretch>
          </a:blipFill>
        </p:spPr>
      </p:sp>
      <p:sp>
        <p:nvSpPr>
          <p:cNvPr id="9" name="Freeform 9"/>
          <p:cNvSpPr/>
          <p:nvPr/>
        </p:nvSpPr>
        <p:spPr>
          <a:xfrm>
            <a:off x="11791342" y="1164534"/>
            <a:ext cx="2914905" cy="1235191"/>
          </a:xfrm>
          <a:custGeom>
            <a:avLst/>
            <a:gdLst/>
            <a:ahLst/>
            <a:cxnLst/>
            <a:rect l="l" t="t" r="r" b="b"/>
            <a:pathLst>
              <a:path w="2914905" h="1235191">
                <a:moveTo>
                  <a:pt x="0" y="0"/>
                </a:moveTo>
                <a:lnTo>
                  <a:pt x="2914905" y="0"/>
                </a:lnTo>
                <a:lnTo>
                  <a:pt x="2914905" y="1235191"/>
                </a:lnTo>
                <a:lnTo>
                  <a:pt x="0" y="1235191"/>
                </a:lnTo>
                <a:lnTo>
                  <a:pt x="0" y="0"/>
                </a:lnTo>
                <a:close/>
              </a:path>
            </a:pathLst>
          </a:custGeom>
          <a:blipFill>
            <a:blip r:embed="rId4">
              <a:alphaModFix amt="90000"/>
            </a:blip>
            <a:stretch>
              <a:fillRect/>
            </a:stretch>
          </a:blipFill>
        </p:spPr>
      </p:sp>
      <p:sp>
        <p:nvSpPr>
          <p:cNvPr id="10" name="Freeform 10"/>
          <p:cNvSpPr/>
          <p:nvPr/>
        </p:nvSpPr>
        <p:spPr>
          <a:xfrm flipH="1">
            <a:off x="3581753" y="8023109"/>
            <a:ext cx="2914905" cy="1235191"/>
          </a:xfrm>
          <a:custGeom>
            <a:avLst/>
            <a:gdLst/>
            <a:ahLst/>
            <a:cxnLst/>
            <a:rect l="l" t="t" r="r" b="b"/>
            <a:pathLst>
              <a:path w="2914905" h="1235191">
                <a:moveTo>
                  <a:pt x="2914905" y="0"/>
                </a:moveTo>
                <a:lnTo>
                  <a:pt x="0" y="0"/>
                </a:lnTo>
                <a:lnTo>
                  <a:pt x="0" y="1235191"/>
                </a:lnTo>
                <a:lnTo>
                  <a:pt x="2914905" y="1235191"/>
                </a:lnTo>
                <a:lnTo>
                  <a:pt x="2914905" y="0"/>
                </a:lnTo>
                <a:close/>
              </a:path>
            </a:pathLst>
          </a:custGeom>
          <a:blipFill>
            <a:blip r:embed="rId4">
              <a:alphaModFix amt="90000"/>
            </a:blip>
            <a:stretch>
              <a:fillRect/>
            </a:stretch>
          </a:blipFill>
        </p:spPr>
      </p:sp>
    </p:spTree>
    <p:extLst>
      <p:ext uri="{BB962C8B-B14F-4D97-AF65-F5344CB8AC3E}">
        <p14:creationId xmlns:p14="http://schemas.microsoft.com/office/powerpoint/2010/main" val="1528330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131</Words>
  <Application>Microsoft Office PowerPoint</Application>
  <PresentationFormat>Custom</PresentationFormat>
  <Paragraphs>18</Paragraphs>
  <Slides>8</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Muli Bold</vt:lpstr>
      <vt:lpstr>Calibri</vt:lpstr>
      <vt:lpstr>Times New Roman</vt:lpstr>
      <vt:lpstr>Arial</vt:lpstr>
      <vt:lpstr>Tempus Sans ITC</vt:lpstr>
      <vt:lpstr>Saira Black</vt:lpstr>
      <vt:lpstr>Segoe UI Black</vt:lpstr>
      <vt:lpstr>Aachen</vt:lpstr>
      <vt:lpstr>Muli Light</vt:lpstr>
      <vt:lpstr>Bree Serif</vt:lpstr>
      <vt:lpstr>CopperplateGothic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Thêm một mô tả ngắn</dc:title>
  <cp:lastModifiedBy>Admin</cp:lastModifiedBy>
  <cp:revision>10</cp:revision>
  <dcterms:created xsi:type="dcterms:W3CDTF">2006-08-16T00:00:00Z</dcterms:created>
  <dcterms:modified xsi:type="dcterms:W3CDTF">2024-05-08T17:53:44Z</dcterms:modified>
  <dc:identifier>DAGEj8W4ZJs</dc:identifier>
</cp:coreProperties>
</file>