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58" r:id="rId4"/>
    <p:sldId id="265" r:id="rId5"/>
    <p:sldId id="257" r:id="rId6"/>
    <p:sldId id="275" r:id="rId7"/>
    <p:sldId id="276" r:id="rId8"/>
    <p:sldId id="277" r:id="rId9"/>
    <p:sldId id="278" r:id="rId10"/>
    <p:sldId id="263" r:id="rId11"/>
    <p:sldId id="260" r:id="rId12"/>
    <p:sldId id="268" r:id="rId13"/>
  </p:sldIdLst>
  <p:sldSz cx="18288000" cy="10287000"/>
  <p:notesSz cx="6858000" cy="9144000"/>
  <p:embeddedFontLst>
    <p:embeddedFont>
      <p:font typeface="Carelia" panose="020B0604020202020204" charset="0"/>
      <p:regular r:id="rId15"/>
    </p:embeddedFont>
    <p:embeddedFont>
      <p:font typeface="Glacial Indifference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93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327D1-CBDE-4E7D-B13C-0C06303DB735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BDBC6-FCA1-4E64-8B92-23804BB21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BDBC6-FCA1-4E64-8B92-23804BB218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20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28.png"/><Relationship Id="rId12" Type="http://schemas.openxmlformats.org/officeDocument/2006/relationships/image" Target="../media/image4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9.pn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17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3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3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3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3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5189" y="-3931921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10721194">
            <a:off x="13409848" y="-1630664"/>
            <a:ext cx="6483483" cy="5473776"/>
          </a:xfrm>
          <a:custGeom>
            <a:avLst/>
            <a:gdLst/>
            <a:ahLst/>
            <a:cxnLst/>
            <a:rect l="l" t="t" r="r" b="b"/>
            <a:pathLst>
              <a:path w="10904460" h="8818982">
                <a:moveTo>
                  <a:pt x="0" y="0"/>
                </a:moveTo>
                <a:lnTo>
                  <a:pt x="10904461" y="0"/>
                </a:lnTo>
                <a:lnTo>
                  <a:pt x="10904461" y="8818982"/>
                </a:lnTo>
                <a:lnTo>
                  <a:pt x="0" y="8818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240671">
            <a:off x="4409975" y="-896394"/>
            <a:ext cx="8913617" cy="11845338"/>
          </a:xfrm>
          <a:custGeom>
            <a:avLst/>
            <a:gdLst/>
            <a:ahLst/>
            <a:cxnLst/>
            <a:rect l="l" t="t" r="r" b="b"/>
            <a:pathLst>
              <a:path w="8913617" h="11845338">
                <a:moveTo>
                  <a:pt x="0" y="0"/>
                </a:moveTo>
                <a:lnTo>
                  <a:pt x="8913617" y="0"/>
                </a:lnTo>
                <a:lnTo>
                  <a:pt x="8913617" y="11845338"/>
                </a:lnTo>
                <a:lnTo>
                  <a:pt x="0" y="11845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47640">
            <a:off x="550803" y="6724968"/>
            <a:ext cx="10904460" cy="8818982"/>
          </a:xfrm>
          <a:custGeom>
            <a:avLst/>
            <a:gdLst/>
            <a:ahLst/>
            <a:cxnLst/>
            <a:rect l="l" t="t" r="r" b="b"/>
            <a:pathLst>
              <a:path w="10904460" h="8818982">
                <a:moveTo>
                  <a:pt x="0" y="0"/>
                </a:moveTo>
                <a:lnTo>
                  <a:pt x="10904460" y="0"/>
                </a:lnTo>
                <a:lnTo>
                  <a:pt x="10904460" y="8818983"/>
                </a:lnTo>
                <a:lnTo>
                  <a:pt x="0" y="8818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75459">
            <a:off x="6505306" y="9000184"/>
            <a:ext cx="13736534" cy="2183002"/>
          </a:xfrm>
          <a:custGeom>
            <a:avLst/>
            <a:gdLst/>
            <a:ahLst/>
            <a:cxnLst/>
            <a:rect l="l" t="t" r="r" b="b"/>
            <a:pathLst>
              <a:path w="13736534" h="2183002">
                <a:moveTo>
                  <a:pt x="0" y="0"/>
                </a:moveTo>
                <a:lnTo>
                  <a:pt x="13736533" y="0"/>
                </a:lnTo>
                <a:lnTo>
                  <a:pt x="13736533" y="2183002"/>
                </a:lnTo>
                <a:lnTo>
                  <a:pt x="0" y="2183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891" r="-10825" b="-11891"/>
            </a:stretch>
          </a:blipFill>
        </p:spPr>
      </p:sp>
      <p:sp>
        <p:nvSpPr>
          <p:cNvPr id="7" name="Freeform 7"/>
          <p:cNvSpPr/>
          <p:nvPr/>
        </p:nvSpPr>
        <p:spPr>
          <a:xfrm rot="4463358">
            <a:off x="13804362" y="5356563"/>
            <a:ext cx="1450724" cy="8792267"/>
          </a:xfrm>
          <a:custGeom>
            <a:avLst/>
            <a:gdLst/>
            <a:ahLst/>
            <a:cxnLst/>
            <a:rect l="l" t="t" r="r" b="b"/>
            <a:pathLst>
              <a:path w="1450724" h="8792267">
                <a:moveTo>
                  <a:pt x="0" y="0"/>
                </a:moveTo>
                <a:lnTo>
                  <a:pt x="1450724" y="0"/>
                </a:lnTo>
                <a:lnTo>
                  <a:pt x="1450724" y="8792267"/>
                </a:lnTo>
                <a:lnTo>
                  <a:pt x="0" y="87922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92123">
            <a:off x="-918338" y="-1501340"/>
            <a:ext cx="4853112" cy="4810647"/>
          </a:xfrm>
          <a:custGeom>
            <a:avLst/>
            <a:gdLst/>
            <a:ahLst/>
            <a:cxnLst/>
            <a:rect l="l" t="t" r="r" b="b"/>
            <a:pathLst>
              <a:path w="4853112" h="4810647">
                <a:moveTo>
                  <a:pt x="0" y="0"/>
                </a:moveTo>
                <a:lnTo>
                  <a:pt x="4853112" y="0"/>
                </a:lnTo>
                <a:lnTo>
                  <a:pt x="4853112" y="4810648"/>
                </a:lnTo>
                <a:lnTo>
                  <a:pt x="0" y="4810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242402">
            <a:off x="-1902598" y="-601205"/>
            <a:ext cx="11262197" cy="2350984"/>
          </a:xfrm>
          <a:custGeom>
            <a:avLst/>
            <a:gdLst/>
            <a:ahLst/>
            <a:cxnLst/>
            <a:rect l="l" t="t" r="r" b="b"/>
            <a:pathLst>
              <a:path w="11262197" h="2350984">
                <a:moveTo>
                  <a:pt x="0" y="0"/>
                </a:moveTo>
                <a:lnTo>
                  <a:pt x="11262197" y="0"/>
                </a:lnTo>
                <a:lnTo>
                  <a:pt x="11262197" y="2350983"/>
                </a:lnTo>
                <a:lnTo>
                  <a:pt x="0" y="23509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315394" flipH="1" flipV="1">
            <a:off x="4397434" y="-4813193"/>
            <a:ext cx="1695411" cy="10275218"/>
          </a:xfrm>
          <a:custGeom>
            <a:avLst/>
            <a:gdLst/>
            <a:ahLst/>
            <a:cxnLst/>
            <a:rect l="l" t="t" r="r" b="b"/>
            <a:pathLst>
              <a:path w="1695411" h="10275218">
                <a:moveTo>
                  <a:pt x="1695411" y="10275217"/>
                </a:moveTo>
                <a:lnTo>
                  <a:pt x="0" y="10275217"/>
                </a:lnTo>
                <a:lnTo>
                  <a:pt x="0" y="0"/>
                </a:lnTo>
                <a:lnTo>
                  <a:pt x="1695411" y="0"/>
                </a:lnTo>
                <a:lnTo>
                  <a:pt x="1695411" y="1027521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917598">
            <a:off x="276790" y="7251577"/>
            <a:ext cx="3175820" cy="3240633"/>
          </a:xfrm>
          <a:custGeom>
            <a:avLst/>
            <a:gdLst/>
            <a:ahLst/>
            <a:cxnLst/>
            <a:rect l="l" t="t" r="r" b="b"/>
            <a:pathLst>
              <a:path w="3175820" h="3240633">
                <a:moveTo>
                  <a:pt x="0" y="0"/>
                </a:moveTo>
                <a:lnTo>
                  <a:pt x="3175821" y="0"/>
                </a:lnTo>
                <a:lnTo>
                  <a:pt x="3175821" y="3240633"/>
                </a:lnTo>
                <a:lnTo>
                  <a:pt x="0" y="32406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816996">
            <a:off x="15864400" y="690607"/>
            <a:ext cx="3289461" cy="3356593"/>
          </a:xfrm>
          <a:custGeom>
            <a:avLst/>
            <a:gdLst/>
            <a:ahLst/>
            <a:cxnLst/>
            <a:rect l="l" t="t" r="r" b="b"/>
            <a:pathLst>
              <a:path w="3289461" h="3356593">
                <a:moveTo>
                  <a:pt x="0" y="0"/>
                </a:moveTo>
                <a:lnTo>
                  <a:pt x="3289461" y="0"/>
                </a:lnTo>
                <a:lnTo>
                  <a:pt x="3289461" y="3356593"/>
                </a:lnTo>
                <a:lnTo>
                  <a:pt x="0" y="33565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420154">
            <a:off x="13004499" y="4097637"/>
            <a:ext cx="3503705" cy="1576667"/>
          </a:xfrm>
          <a:custGeom>
            <a:avLst/>
            <a:gdLst/>
            <a:ahLst/>
            <a:cxnLst/>
            <a:rect l="l" t="t" r="r" b="b"/>
            <a:pathLst>
              <a:path w="3503705" h="1576667">
                <a:moveTo>
                  <a:pt x="0" y="0"/>
                </a:moveTo>
                <a:lnTo>
                  <a:pt x="3503705" y="0"/>
                </a:lnTo>
                <a:lnTo>
                  <a:pt x="3503705" y="1576667"/>
                </a:lnTo>
                <a:lnTo>
                  <a:pt x="0" y="15766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173234">
            <a:off x="3334338" y="7080630"/>
            <a:ext cx="1376496" cy="771478"/>
          </a:xfrm>
          <a:custGeom>
            <a:avLst/>
            <a:gdLst/>
            <a:ahLst/>
            <a:cxnLst/>
            <a:rect l="l" t="t" r="r" b="b"/>
            <a:pathLst>
              <a:path w="1376496" h="771478">
                <a:moveTo>
                  <a:pt x="0" y="0"/>
                </a:moveTo>
                <a:lnTo>
                  <a:pt x="1376497" y="0"/>
                </a:lnTo>
                <a:lnTo>
                  <a:pt x="1376497" y="771478"/>
                </a:lnTo>
                <a:lnTo>
                  <a:pt x="0" y="771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977874" y="3907580"/>
            <a:ext cx="2666085" cy="3042608"/>
          </a:xfrm>
          <a:custGeom>
            <a:avLst/>
            <a:gdLst/>
            <a:ahLst/>
            <a:cxnLst/>
            <a:rect l="l" t="t" r="r" b="b"/>
            <a:pathLst>
              <a:path w="2666085" h="3042608">
                <a:moveTo>
                  <a:pt x="0" y="0"/>
                </a:moveTo>
                <a:lnTo>
                  <a:pt x="2666086" y="0"/>
                </a:lnTo>
                <a:lnTo>
                  <a:pt x="2666086" y="3042608"/>
                </a:lnTo>
                <a:lnTo>
                  <a:pt x="0" y="30426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8100000">
            <a:off x="16603842" y="5925908"/>
            <a:ext cx="2666085" cy="3042608"/>
          </a:xfrm>
          <a:custGeom>
            <a:avLst/>
            <a:gdLst/>
            <a:ahLst/>
            <a:cxnLst/>
            <a:rect l="l" t="t" r="r" b="b"/>
            <a:pathLst>
              <a:path w="2666085" h="3042608">
                <a:moveTo>
                  <a:pt x="0" y="0"/>
                </a:moveTo>
                <a:lnTo>
                  <a:pt x="2666085" y="0"/>
                </a:lnTo>
                <a:lnTo>
                  <a:pt x="2666085" y="3042608"/>
                </a:lnTo>
                <a:lnTo>
                  <a:pt x="0" y="30426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3" name="Rectangle 22"/>
          <p:cNvSpPr/>
          <p:nvPr/>
        </p:nvSpPr>
        <p:spPr>
          <a:xfrm>
            <a:off x="5783609" y="1662683"/>
            <a:ext cx="75705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Phòng GD&amp;ĐT quận Long Biên</a:t>
            </a:r>
          </a:p>
          <a:p>
            <a:pPr algn="ctr"/>
            <a:r>
              <a:rPr lang="vi-V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Trường mầm non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Nắng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Mai</a:t>
            </a:r>
            <a:endParaRPr lang="vi-VN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50590" y="3489994"/>
            <a:ext cx="9022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53955" y="4775536"/>
            <a:ext cx="7091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HỌC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20441" y="5535451"/>
            <a:ext cx="9860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62695" y="7326213"/>
            <a:ext cx="6322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24 -36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53955" y="8209034"/>
            <a:ext cx="70695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en-US" sz="4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781">
            <a:off x="13980282" y="3029074"/>
            <a:ext cx="5581836" cy="74502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67" y="1256688"/>
            <a:ext cx="2021046" cy="201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10721194">
            <a:off x="9897774" y="-5274826"/>
            <a:ext cx="10582545" cy="8884005"/>
          </a:xfrm>
          <a:custGeom>
            <a:avLst/>
            <a:gdLst/>
            <a:ahLst/>
            <a:cxnLst/>
            <a:rect l="l" t="t" r="r" b="b"/>
            <a:pathLst>
              <a:path w="10904460" h="8818982">
                <a:moveTo>
                  <a:pt x="0" y="0"/>
                </a:moveTo>
                <a:lnTo>
                  <a:pt x="10904461" y="0"/>
                </a:lnTo>
                <a:lnTo>
                  <a:pt x="10904461" y="8818982"/>
                </a:lnTo>
                <a:lnTo>
                  <a:pt x="0" y="8818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240671" flipV="1">
            <a:off x="4881754" y="-292264"/>
            <a:ext cx="8913617" cy="11845338"/>
          </a:xfrm>
          <a:custGeom>
            <a:avLst/>
            <a:gdLst/>
            <a:ahLst/>
            <a:cxnLst/>
            <a:rect l="l" t="t" r="r" b="b"/>
            <a:pathLst>
              <a:path w="8913617" h="11845338">
                <a:moveTo>
                  <a:pt x="0" y="11845338"/>
                </a:moveTo>
                <a:lnTo>
                  <a:pt x="8913617" y="11845338"/>
                </a:lnTo>
                <a:lnTo>
                  <a:pt x="8913617" y="0"/>
                </a:lnTo>
                <a:lnTo>
                  <a:pt x="0" y="0"/>
                </a:lnTo>
                <a:lnTo>
                  <a:pt x="0" y="1184533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47640">
            <a:off x="550803" y="6724968"/>
            <a:ext cx="10904460" cy="8818982"/>
          </a:xfrm>
          <a:custGeom>
            <a:avLst/>
            <a:gdLst/>
            <a:ahLst/>
            <a:cxnLst/>
            <a:rect l="l" t="t" r="r" b="b"/>
            <a:pathLst>
              <a:path w="10904460" h="8818982">
                <a:moveTo>
                  <a:pt x="0" y="0"/>
                </a:moveTo>
                <a:lnTo>
                  <a:pt x="10904460" y="0"/>
                </a:lnTo>
                <a:lnTo>
                  <a:pt x="10904460" y="8818983"/>
                </a:lnTo>
                <a:lnTo>
                  <a:pt x="0" y="8818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75459">
            <a:off x="6505306" y="9000184"/>
            <a:ext cx="13736534" cy="2183002"/>
          </a:xfrm>
          <a:custGeom>
            <a:avLst/>
            <a:gdLst/>
            <a:ahLst/>
            <a:cxnLst/>
            <a:rect l="l" t="t" r="r" b="b"/>
            <a:pathLst>
              <a:path w="13736534" h="2183002">
                <a:moveTo>
                  <a:pt x="0" y="0"/>
                </a:moveTo>
                <a:lnTo>
                  <a:pt x="13736533" y="0"/>
                </a:lnTo>
                <a:lnTo>
                  <a:pt x="13736533" y="2183002"/>
                </a:lnTo>
                <a:lnTo>
                  <a:pt x="0" y="2183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891" r="-10825" b="-11891"/>
            </a:stretch>
          </a:blipFill>
        </p:spPr>
      </p:sp>
      <p:sp>
        <p:nvSpPr>
          <p:cNvPr id="7" name="Freeform 7"/>
          <p:cNvSpPr/>
          <p:nvPr/>
        </p:nvSpPr>
        <p:spPr>
          <a:xfrm rot="4463358">
            <a:off x="13804362" y="5356563"/>
            <a:ext cx="1450724" cy="8792267"/>
          </a:xfrm>
          <a:custGeom>
            <a:avLst/>
            <a:gdLst/>
            <a:ahLst/>
            <a:cxnLst/>
            <a:rect l="l" t="t" r="r" b="b"/>
            <a:pathLst>
              <a:path w="1450724" h="8792267">
                <a:moveTo>
                  <a:pt x="0" y="0"/>
                </a:moveTo>
                <a:lnTo>
                  <a:pt x="1450724" y="0"/>
                </a:lnTo>
                <a:lnTo>
                  <a:pt x="1450724" y="8792267"/>
                </a:lnTo>
                <a:lnTo>
                  <a:pt x="0" y="87922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92123">
            <a:off x="-918338" y="-1501340"/>
            <a:ext cx="4853112" cy="4810647"/>
          </a:xfrm>
          <a:custGeom>
            <a:avLst/>
            <a:gdLst/>
            <a:ahLst/>
            <a:cxnLst/>
            <a:rect l="l" t="t" r="r" b="b"/>
            <a:pathLst>
              <a:path w="4853112" h="4810647">
                <a:moveTo>
                  <a:pt x="0" y="0"/>
                </a:moveTo>
                <a:lnTo>
                  <a:pt x="4853112" y="0"/>
                </a:lnTo>
                <a:lnTo>
                  <a:pt x="4853112" y="4810648"/>
                </a:lnTo>
                <a:lnTo>
                  <a:pt x="0" y="4810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242402">
            <a:off x="-1902598" y="-601205"/>
            <a:ext cx="11262197" cy="2350984"/>
          </a:xfrm>
          <a:custGeom>
            <a:avLst/>
            <a:gdLst/>
            <a:ahLst/>
            <a:cxnLst/>
            <a:rect l="l" t="t" r="r" b="b"/>
            <a:pathLst>
              <a:path w="11262197" h="2350984">
                <a:moveTo>
                  <a:pt x="0" y="0"/>
                </a:moveTo>
                <a:lnTo>
                  <a:pt x="11262197" y="0"/>
                </a:lnTo>
                <a:lnTo>
                  <a:pt x="11262197" y="2350983"/>
                </a:lnTo>
                <a:lnTo>
                  <a:pt x="0" y="23509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315394" flipH="1" flipV="1">
            <a:off x="4397434" y="-4813193"/>
            <a:ext cx="1695411" cy="10275218"/>
          </a:xfrm>
          <a:custGeom>
            <a:avLst/>
            <a:gdLst/>
            <a:ahLst/>
            <a:cxnLst/>
            <a:rect l="l" t="t" r="r" b="b"/>
            <a:pathLst>
              <a:path w="1695411" h="10275218">
                <a:moveTo>
                  <a:pt x="1695411" y="10275217"/>
                </a:moveTo>
                <a:lnTo>
                  <a:pt x="0" y="10275217"/>
                </a:lnTo>
                <a:lnTo>
                  <a:pt x="0" y="0"/>
                </a:lnTo>
                <a:lnTo>
                  <a:pt x="1695411" y="0"/>
                </a:lnTo>
                <a:lnTo>
                  <a:pt x="1695411" y="10275217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917598">
            <a:off x="276790" y="7251577"/>
            <a:ext cx="3175820" cy="3240633"/>
          </a:xfrm>
          <a:custGeom>
            <a:avLst/>
            <a:gdLst/>
            <a:ahLst/>
            <a:cxnLst/>
            <a:rect l="l" t="t" r="r" b="b"/>
            <a:pathLst>
              <a:path w="3175820" h="3240633">
                <a:moveTo>
                  <a:pt x="0" y="0"/>
                </a:moveTo>
                <a:lnTo>
                  <a:pt x="3175821" y="0"/>
                </a:lnTo>
                <a:lnTo>
                  <a:pt x="3175821" y="3240633"/>
                </a:lnTo>
                <a:lnTo>
                  <a:pt x="0" y="32406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816996">
            <a:off x="15864400" y="690607"/>
            <a:ext cx="3289461" cy="3356593"/>
          </a:xfrm>
          <a:custGeom>
            <a:avLst/>
            <a:gdLst/>
            <a:ahLst/>
            <a:cxnLst/>
            <a:rect l="l" t="t" r="r" b="b"/>
            <a:pathLst>
              <a:path w="3289461" h="3356593">
                <a:moveTo>
                  <a:pt x="0" y="0"/>
                </a:moveTo>
                <a:lnTo>
                  <a:pt x="3289461" y="0"/>
                </a:lnTo>
                <a:lnTo>
                  <a:pt x="3289461" y="3356593"/>
                </a:lnTo>
                <a:lnTo>
                  <a:pt x="0" y="33565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968163">
            <a:off x="2244170" y="4288265"/>
            <a:ext cx="3503705" cy="1576667"/>
          </a:xfrm>
          <a:custGeom>
            <a:avLst/>
            <a:gdLst/>
            <a:ahLst/>
            <a:cxnLst/>
            <a:rect l="l" t="t" r="r" b="b"/>
            <a:pathLst>
              <a:path w="3503705" h="1576667">
                <a:moveTo>
                  <a:pt x="0" y="0"/>
                </a:moveTo>
                <a:lnTo>
                  <a:pt x="3503705" y="0"/>
                </a:lnTo>
                <a:lnTo>
                  <a:pt x="3503705" y="1576667"/>
                </a:lnTo>
                <a:lnTo>
                  <a:pt x="0" y="15766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173234">
            <a:off x="14068104" y="6349295"/>
            <a:ext cx="1376496" cy="771478"/>
          </a:xfrm>
          <a:custGeom>
            <a:avLst/>
            <a:gdLst/>
            <a:ahLst/>
            <a:cxnLst/>
            <a:rect l="l" t="t" r="r" b="b"/>
            <a:pathLst>
              <a:path w="1376496" h="771478">
                <a:moveTo>
                  <a:pt x="0" y="0"/>
                </a:moveTo>
                <a:lnTo>
                  <a:pt x="1376496" y="0"/>
                </a:lnTo>
                <a:lnTo>
                  <a:pt x="1376496" y="771478"/>
                </a:lnTo>
                <a:lnTo>
                  <a:pt x="0" y="771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977874" y="3907580"/>
            <a:ext cx="2666085" cy="3042608"/>
          </a:xfrm>
          <a:custGeom>
            <a:avLst/>
            <a:gdLst/>
            <a:ahLst/>
            <a:cxnLst/>
            <a:rect l="l" t="t" r="r" b="b"/>
            <a:pathLst>
              <a:path w="2666085" h="3042608">
                <a:moveTo>
                  <a:pt x="0" y="0"/>
                </a:moveTo>
                <a:lnTo>
                  <a:pt x="2666086" y="0"/>
                </a:lnTo>
                <a:lnTo>
                  <a:pt x="2666086" y="3042608"/>
                </a:lnTo>
                <a:lnTo>
                  <a:pt x="0" y="30426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8100000">
            <a:off x="16603842" y="5925908"/>
            <a:ext cx="2666085" cy="3042608"/>
          </a:xfrm>
          <a:custGeom>
            <a:avLst/>
            <a:gdLst/>
            <a:ahLst/>
            <a:cxnLst/>
            <a:rect l="l" t="t" r="r" b="b"/>
            <a:pathLst>
              <a:path w="2666085" h="3042608">
                <a:moveTo>
                  <a:pt x="0" y="0"/>
                </a:moveTo>
                <a:lnTo>
                  <a:pt x="2666085" y="0"/>
                </a:lnTo>
                <a:lnTo>
                  <a:pt x="2666085" y="3042608"/>
                </a:lnTo>
                <a:lnTo>
                  <a:pt x="0" y="30426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TextBox 19"/>
          <p:cNvSpPr txBox="1"/>
          <p:nvPr/>
        </p:nvSpPr>
        <p:spPr>
          <a:xfrm>
            <a:off x="3741233" y="3224176"/>
            <a:ext cx="112861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8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8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8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8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8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8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8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8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8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8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8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8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8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8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8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834" y="1101974"/>
            <a:ext cx="2021046" cy="201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1680324">
            <a:off x="17091685" y="4192608"/>
            <a:ext cx="5328666" cy="8229600"/>
          </a:xfrm>
          <a:custGeom>
            <a:avLst/>
            <a:gdLst/>
            <a:ahLst/>
            <a:cxnLst/>
            <a:rect l="l" t="t" r="r" b="b"/>
            <a:pathLst>
              <a:path w="5328666" h="8229600">
                <a:moveTo>
                  <a:pt x="0" y="0"/>
                </a:moveTo>
                <a:lnTo>
                  <a:pt x="5328666" y="0"/>
                </a:lnTo>
                <a:lnTo>
                  <a:pt x="53286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240671" flipV="1">
            <a:off x="4224887" y="-1612685"/>
            <a:ext cx="9484975" cy="16161764"/>
          </a:xfrm>
          <a:custGeom>
            <a:avLst/>
            <a:gdLst/>
            <a:ahLst/>
            <a:cxnLst/>
            <a:rect l="l" t="t" r="r" b="b"/>
            <a:pathLst>
              <a:path w="9484975" h="16161764">
                <a:moveTo>
                  <a:pt x="0" y="16161764"/>
                </a:moveTo>
                <a:lnTo>
                  <a:pt x="9484976" y="16161764"/>
                </a:lnTo>
                <a:lnTo>
                  <a:pt x="9484976" y="0"/>
                </a:lnTo>
                <a:lnTo>
                  <a:pt x="0" y="0"/>
                </a:lnTo>
                <a:lnTo>
                  <a:pt x="0" y="16161764"/>
                </a:lnTo>
                <a:close/>
              </a:path>
            </a:pathLst>
          </a:custGeom>
          <a:blipFill>
            <a:blip r:embed="rId4"/>
            <a:stretch>
              <a:fillRect r="-28220"/>
            </a:stretch>
          </a:blipFill>
        </p:spPr>
      </p:sp>
      <p:sp>
        <p:nvSpPr>
          <p:cNvPr id="8" name="Freeform 8"/>
          <p:cNvSpPr/>
          <p:nvPr/>
        </p:nvSpPr>
        <p:spPr>
          <a:xfrm rot="-285788" flipH="1">
            <a:off x="14234849" y="1885664"/>
            <a:ext cx="5127018" cy="5665213"/>
          </a:xfrm>
          <a:custGeom>
            <a:avLst/>
            <a:gdLst/>
            <a:ahLst/>
            <a:cxnLst/>
            <a:rect l="l" t="t" r="r" b="b"/>
            <a:pathLst>
              <a:path w="5127018" h="5665213">
                <a:moveTo>
                  <a:pt x="5127018" y="0"/>
                </a:moveTo>
                <a:lnTo>
                  <a:pt x="0" y="0"/>
                </a:lnTo>
                <a:lnTo>
                  <a:pt x="0" y="5665213"/>
                </a:lnTo>
                <a:lnTo>
                  <a:pt x="5127018" y="5665213"/>
                </a:lnTo>
                <a:lnTo>
                  <a:pt x="512701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84967">
            <a:off x="-683712" y="6988078"/>
            <a:ext cx="3424824" cy="3784336"/>
          </a:xfrm>
          <a:custGeom>
            <a:avLst/>
            <a:gdLst/>
            <a:ahLst/>
            <a:cxnLst/>
            <a:rect l="l" t="t" r="r" b="b"/>
            <a:pathLst>
              <a:path w="3424824" h="3784336">
                <a:moveTo>
                  <a:pt x="0" y="0"/>
                </a:moveTo>
                <a:lnTo>
                  <a:pt x="3424824" y="0"/>
                </a:lnTo>
                <a:lnTo>
                  <a:pt x="3424824" y="3784336"/>
                </a:lnTo>
                <a:lnTo>
                  <a:pt x="0" y="3784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959114" flipH="1">
            <a:off x="-3394618" y="-3311816"/>
            <a:ext cx="5328666" cy="8229600"/>
          </a:xfrm>
          <a:custGeom>
            <a:avLst/>
            <a:gdLst/>
            <a:ahLst/>
            <a:cxnLst/>
            <a:rect l="l" t="t" r="r" b="b"/>
            <a:pathLst>
              <a:path w="5328666" h="8229600">
                <a:moveTo>
                  <a:pt x="5328666" y="0"/>
                </a:moveTo>
                <a:lnTo>
                  <a:pt x="0" y="0"/>
                </a:lnTo>
                <a:lnTo>
                  <a:pt x="0" y="8229600"/>
                </a:lnTo>
                <a:lnTo>
                  <a:pt x="5328666" y="8229600"/>
                </a:lnTo>
                <a:lnTo>
                  <a:pt x="532866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835" y="19112"/>
            <a:ext cx="2021046" cy="201917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07598" y="3911002"/>
            <a:ext cx="1607574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hay. </a:t>
            </a:r>
            <a:r>
              <a:rPr lang="en-US" sz="8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sz="8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8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3055702" y="143568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1458512" y="7218919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623574" y="7528621"/>
            <a:ext cx="3318508" cy="4047821"/>
          </a:xfrm>
          <a:custGeom>
            <a:avLst/>
            <a:gdLst/>
            <a:ahLst/>
            <a:cxnLst/>
            <a:rect l="l" t="t" r="r" b="b"/>
            <a:pathLst>
              <a:path w="3318508" h="4047821">
                <a:moveTo>
                  <a:pt x="0" y="0"/>
                </a:moveTo>
                <a:lnTo>
                  <a:pt x="3318509" y="0"/>
                </a:lnTo>
                <a:lnTo>
                  <a:pt x="3318509" y="4047821"/>
                </a:lnTo>
                <a:lnTo>
                  <a:pt x="0" y="40478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295103">
            <a:off x="4973850" y="3540743"/>
            <a:ext cx="8360231" cy="349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74"/>
              </a:lnSpc>
            </a:pPr>
            <a:r>
              <a:rPr lang="en-US" sz="13647">
                <a:solidFill>
                  <a:srgbClr val="605048"/>
                </a:solidFill>
                <a:latin typeface="Carelia"/>
              </a:rPr>
              <a:t>Thank</a:t>
            </a:r>
          </a:p>
          <a:p>
            <a:pPr algn="ctr">
              <a:lnSpc>
                <a:spcPts val="13374"/>
              </a:lnSpc>
            </a:pPr>
            <a:r>
              <a:rPr lang="en-US" sz="13647">
                <a:solidFill>
                  <a:srgbClr val="605048"/>
                </a:solidFill>
                <a:latin typeface="Carelia"/>
              </a:rPr>
              <a:t>you</a:t>
            </a:r>
          </a:p>
        </p:txBody>
      </p:sp>
      <p:sp>
        <p:nvSpPr>
          <p:cNvPr id="18" name="Freeform 18"/>
          <p:cNvSpPr/>
          <p:nvPr/>
        </p:nvSpPr>
        <p:spPr>
          <a:xfrm rot="27259">
            <a:off x="8362120" y="1566278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835" y="19112"/>
            <a:ext cx="2021046" cy="201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1436" b="-71436"/>
            </a:stretch>
          </a:blipFill>
        </p:spPr>
      </p:sp>
      <p:sp>
        <p:nvSpPr>
          <p:cNvPr id="11" name="Freeform 11"/>
          <p:cNvSpPr/>
          <p:nvPr/>
        </p:nvSpPr>
        <p:spPr>
          <a:xfrm rot="1824949" flipV="1">
            <a:off x="11407074" y="366731"/>
            <a:ext cx="8129461" cy="1778320"/>
          </a:xfrm>
          <a:custGeom>
            <a:avLst/>
            <a:gdLst/>
            <a:ahLst/>
            <a:cxnLst/>
            <a:rect l="l" t="t" r="r" b="b"/>
            <a:pathLst>
              <a:path w="8129461" h="1778320">
                <a:moveTo>
                  <a:pt x="0" y="1778320"/>
                </a:moveTo>
                <a:lnTo>
                  <a:pt x="8129461" y="1778320"/>
                </a:lnTo>
                <a:lnTo>
                  <a:pt x="8129461" y="0"/>
                </a:lnTo>
                <a:lnTo>
                  <a:pt x="0" y="0"/>
                </a:lnTo>
                <a:lnTo>
                  <a:pt x="0" y="177832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556810" y="9516859"/>
            <a:ext cx="19321046" cy="2025757"/>
          </a:xfrm>
          <a:custGeom>
            <a:avLst/>
            <a:gdLst/>
            <a:ahLst/>
            <a:cxnLst/>
            <a:rect l="l" t="t" r="r" b="b"/>
            <a:pathLst>
              <a:path w="19321046" h="2025757">
                <a:moveTo>
                  <a:pt x="0" y="0"/>
                </a:moveTo>
                <a:lnTo>
                  <a:pt x="19321047" y="0"/>
                </a:lnTo>
                <a:lnTo>
                  <a:pt x="19321047" y="2025757"/>
                </a:lnTo>
                <a:lnTo>
                  <a:pt x="0" y="2025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69294"/>
            </a:stretch>
          </a:blipFill>
        </p:spPr>
      </p:sp>
      <p:sp>
        <p:nvSpPr>
          <p:cNvPr id="13" name="Freeform 13"/>
          <p:cNvSpPr/>
          <p:nvPr/>
        </p:nvSpPr>
        <p:spPr>
          <a:xfrm rot="-824052" flipH="1">
            <a:off x="-2545548" y="435703"/>
            <a:ext cx="8129461" cy="1778320"/>
          </a:xfrm>
          <a:custGeom>
            <a:avLst/>
            <a:gdLst/>
            <a:ahLst/>
            <a:cxnLst/>
            <a:rect l="l" t="t" r="r" b="b"/>
            <a:pathLst>
              <a:path w="8129461" h="1778320">
                <a:moveTo>
                  <a:pt x="8129461" y="0"/>
                </a:moveTo>
                <a:lnTo>
                  <a:pt x="0" y="0"/>
                </a:lnTo>
                <a:lnTo>
                  <a:pt x="0" y="1778320"/>
                </a:lnTo>
                <a:lnTo>
                  <a:pt x="8129461" y="1778320"/>
                </a:lnTo>
                <a:lnTo>
                  <a:pt x="81294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43666" y="310779"/>
            <a:ext cx="2302717" cy="5685722"/>
          </a:xfrm>
          <a:custGeom>
            <a:avLst/>
            <a:gdLst/>
            <a:ahLst/>
            <a:cxnLst/>
            <a:rect l="l" t="t" r="r" b="b"/>
            <a:pathLst>
              <a:path w="2302717" h="5685722">
                <a:moveTo>
                  <a:pt x="0" y="0"/>
                </a:moveTo>
                <a:lnTo>
                  <a:pt x="2302717" y="0"/>
                </a:lnTo>
                <a:lnTo>
                  <a:pt x="2302717" y="5685722"/>
                </a:lnTo>
                <a:lnTo>
                  <a:pt x="0" y="56857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6149" y="1973945"/>
            <a:ext cx="12344400" cy="6943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Freeform 13"/>
          <p:cNvSpPr/>
          <p:nvPr/>
        </p:nvSpPr>
        <p:spPr>
          <a:xfrm rot="20357316" flipH="1">
            <a:off x="11407076" y="9483302"/>
            <a:ext cx="8129461" cy="1778320"/>
          </a:xfrm>
          <a:custGeom>
            <a:avLst/>
            <a:gdLst/>
            <a:ahLst/>
            <a:cxnLst/>
            <a:rect l="l" t="t" r="r" b="b"/>
            <a:pathLst>
              <a:path w="8129461" h="1778320">
                <a:moveTo>
                  <a:pt x="8129461" y="0"/>
                </a:moveTo>
                <a:lnTo>
                  <a:pt x="0" y="0"/>
                </a:lnTo>
                <a:lnTo>
                  <a:pt x="0" y="1778320"/>
                </a:lnTo>
                <a:lnTo>
                  <a:pt x="8129461" y="1778320"/>
                </a:lnTo>
                <a:lnTo>
                  <a:pt x="81294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3"/>
          <p:cNvSpPr/>
          <p:nvPr/>
        </p:nvSpPr>
        <p:spPr>
          <a:xfrm rot="13751374" flipH="1">
            <a:off x="-1302568" y="8978755"/>
            <a:ext cx="8129461" cy="1778320"/>
          </a:xfrm>
          <a:custGeom>
            <a:avLst/>
            <a:gdLst/>
            <a:ahLst/>
            <a:cxnLst/>
            <a:rect l="l" t="t" r="r" b="b"/>
            <a:pathLst>
              <a:path w="8129461" h="1778320">
                <a:moveTo>
                  <a:pt x="8129461" y="0"/>
                </a:moveTo>
                <a:lnTo>
                  <a:pt x="0" y="0"/>
                </a:lnTo>
                <a:lnTo>
                  <a:pt x="0" y="1778320"/>
                </a:lnTo>
                <a:lnTo>
                  <a:pt x="8129461" y="1778320"/>
                </a:lnTo>
                <a:lnTo>
                  <a:pt x="812946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350" y="-103805"/>
            <a:ext cx="2021046" cy="2019175"/>
          </a:xfrm>
          <a:prstGeom prst="rect">
            <a:avLst/>
          </a:prstGeom>
        </p:spPr>
      </p:pic>
      <p:sp>
        <p:nvSpPr>
          <p:cNvPr id="20" name="Freeform 15"/>
          <p:cNvSpPr/>
          <p:nvPr/>
        </p:nvSpPr>
        <p:spPr>
          <a:xfrm rot="2135547" flipH="1">
            <a:off x="15383992" y="5937861"/>
            <a:ext cx="2302717" cy="5685722"/>
          </a:xfrm>
          <a:custGeom>
            <a:avLst/>
            <a:gdLst/>
            <a:ahLst/>
            <a:cxnLst/>
            <a:rect l="l" t="t" r="r" b="b"/>
            <a:pathLst>
              <a:path w="2302717" h="5685722">
                <a:moveTo>
                  <a:pt x="2302717" y="0"/>
                </a:moveTo>
                <a:lnTo>
                  <a:pt x="0" y="0"/>
                </a:lnTo>
                <a:lnTo>
                  <a:pt x="0" y="5685722"/>
                </a:lnTo>
                <a:lnTo>
                  <a:pt x="2302717" y="5685722"/>
                </a:lnTo>
                <a:lnTo>
                  <a:pt x="230271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TextBox 20"/>
          <p:cNvSpPr txBox="1"/>
          <p:nvPr/>
        </p:nvSpPr>
        <p:spPr>
          <a:xfrm>
            <a:off x="4619474" y="539548"/>
            <a:ext cx="8255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5240671">
            <a:off x="4132050" y="-1761436"/>
            <a:ext cx="10023900" cy="17080056"/>
          </a:xfrm>
          <a:custGeom>
            <a:avLst/>
            <a:gdLst/>
            <a:ahLst/>
            <a:cxnLst/>
            <a:rect l="l" t="t" r="r" b="b"/>
            <a:pathLst>
              <a:path w="10023900" h="17080056">
                <a:moveTo>
                  <a:pt x="0" y="0"/>
                </a:moveTo>
                <a:lnTo>
                  <a:pt x="10023900" y="0"/>
                </a:lnTo>
                <a:lnTo>
                  <a:pt x="10023900" y="17080056"/>
                </a:lnTo>
                <a:lnTo>
                  <a:pt x="0" y="17080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822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11022" y="952810"/>
            <a:ext cx="11568392" cy="3375039"/>
          </a:xfrm>
          <a:custGeom>
            <a:avLst/>
            <a:gdLst/>
            <a:ahLst/>
            <a:cxnLst/>
            <a:rect l="l" t="t" r="r" b="b"/>
            <a:pathLst>
              <a:path w="11568392" h="3375039">
                <a:moveTo>
                  <a:pt x="0" y="0"/>
                </a:moveTo>
                <a:lnTo>
                  <a:pt x="11568392" y="0"/>
                </a:lnTo>
                <a:lnTo>
                  <a:pt x="11568392" y="3375039"/>
                </a:lnTo>
                <a:lnTo>
                  <a:pt x="0" y="3375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23394"/>
            </a:stretch>
          </a:blipFill>
        </p:spPr>
      </p:sp>
      <p:sp>
        <p:nvSpPr>
          <p:cNvPr id="7" name="Freeform 7"/>
          <p:cNvSpPr/>
          <p:nvPr/>
        </p:nvSpPr>
        <p:spPr>
          <a:xfrm rot="-1034839" flipH="1">
            <a:off x="18010376" y="-1015365"/>
            <a:ext cx="5390388" cy="8229600"/>
          </a:xfrm>
          <a:custGeom>
            <a:avLst/>
            <a:gdLst/>
            <a:ahLst/>
            <a:cxnLst/>
            <a:rect l="l" t="t" r="r" b="b"/>
            <a:pathLst>
              <a:path w="5390388" h="8229600">
                <a:moveTo>
                  <a:pt x="5390388" y="0"/>
                </a:moveTo>
                <a:lnTo>
                  <a:pt x="0" y="0"/>
                </a:lnTo>
                <a:lnTo>
                  <a:pt x="0" y="8229600"/>
                </a:lnTo>
                <a:lnTo>
                  <a:pt x="5390388" y="8229600"/>
                </a:lnTo>
                <a:lnTo>
                  <a:pt x="539038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89568">
            <a:off x="-4777812" y="4940802"/>
            <a:ext cx="5390388" cy="8229600"/>
          </a:xfrm>
          <a:custGeom>
            <a:avLst/>
            <a:gdLst/>
            <a:ahLst/>
            <a:cxnLst/>
            <a:rect l="l" t="t" r="r" b="b"/>
            <a:pathLst>
              <a:path w="5390388" h="8229600">
                <a:moveTo>
                  <a:pt x="0" y="0"/>
                </a:moveTo>
                <a:lnTo>
                  <a:pt x="5390388" y="0"/>
                </a:lnTo>
                <a:lnTo>
                  <a:pt x="5390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44835" y="1028700"/>
            <a:ext cx="4790066" cy="5292891"/>
          </a:xfrm>
          <a:custGeom>
            <a:avLst/>
            <a:gdLst/>
            <a:ahLst/>
            <a:cxnLst/>
            <a:rect l="l" t="t" r="r" b="b"/>
            <a:pathLst>
              <a:path w="4790066" h="5292891">
                <a:moveTo>
                  <a:pt x="0" y="0"/>
                </a:moveTo>
                <a:lnTo>
                  <a:pt x="4790066" y="0"/>
                </a:lnTo>
                <a:lnTo>
                  <a:pt x="4790066" y="5292891"/>
                </a:lnTo>
                <a:lnTo>
                  <a:pt x="0" y="52928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91655" flipH="1">
            <a:off x="15546888" y="7163434"/>
            <a:ext cx="3424824" cy="3784336"/>
          </a:xfrm>
          <a:custGeom>
            <a:avLst/>
            <a:gdLst/>
            <a:ahLst/>
            <a:cxnLst/>
            <a:rect l="l" t="t" r="r" b="b"/>
            <a:pathLst>
              <a:path w="3424824" h="3784336">
                <a:moveTo>
                  <a:pt x="3424824" y="0"/>
                </a:moveTo>
                <a:lnTo>
                  <a:pt x="0" y="0"/>
                </a:lnTo>
                <a:lnTo>
                  <a:pt x="0" y="3784336"/>
                </a:lnTo>
                <a:lnTo>
                  <a:pt x="3424824" y="3784336"/>
                </a:lnTo>
                <a:lnTo>
                  <a:pt x="342482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WordArt 10"/>
          <p:cNvSpPr>
            <a:spLocks noChangeArrowheads="1" noChangeShapeType="1" noTextEdit="1"/>
          </p:cNvSpPr>
          <p:nvPr/>
        </p:nvSpPr>
        <p:spPr bwMode="auto">
          <a:xfrm>
            <a:off x="5581154" y="959498"/>
            <a:ext cx="6258371" cy="26641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5324"/>
                <a:gd name="adj2" fmla="val 0"/>
              </a:avLst>
            </a:prstTxWarp>
          </a:bodyPr>
          <a:lstStyle/>
          <a:p>
            <a:pPr algn="ctr"/>
            <a:r>
              <a:rPr lang="en-US" sz="7200" b="1" kern="10" dirty="0" err="1" smtClean="0"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7200" b="1" kern="10" dirty="0" smtClean="0"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7200" b="1" kern="10" dirty="0"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7200" b="1" kern="10" dirty="0"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7200" b="1" kern="10" dirty="0"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solidFill>
                  <a:srgbClr val="00B05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7200" b="1" kern="10" dirty="0">
              <a:solidFill>
                <a:srgbClr val="00B05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27" y="4400486"/>
            <a:ext cx="10299398" cy="57995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814" y="27549"/>
            <a:ext cx="2021046" cy="201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3600693">
            <a:off x="15658833" y="7527931"/>
            <a:ext cx="5816163" cy="40282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8993439">
            <a:off x="-4226242" y="1052236"/>
            <a:ext cx="5816163" cy="4028232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809005" y="-2346261"/>
            <a:ext cx="16912832" cy="15671945"/>
          </a:xfrm>
          <a:custGeom>
            <a:avLst/>
            <a:gdLst/>
            <a:ahLst/>
            <a:cxnLst/>
            <a:rect l="l" t="t" r="r" b="b"/>
            <a:pathLst>
              <a:path w="16912832" h="15671945">
                <a:moveTo>
                  <a:pt x="0" y="0"/>
                </a:moveTo>
                <a:lnTo>
                  <a:pt x="16912832" y="0"/>
                </a:lnTo>
                <a:lnTo>
                  <a:pt x="16912832" y="15671945"/>
                </a:lnTo>
                <a:lnTo>
                  <a:pt x="0" y="156719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077383">
            <a:off x="16290432" y="-517516"/>
            <a:ext cx="3529638" cy="5388761"/>
          </a:xfrm>
          <a:custGeom>
            <a:avLst/>
            <a:gdLst/>
            <a:ahLst/>
            <a:cxnLst/>
            <a:rect l="l" t="t" r="r" b="b"/>
            <a:pathLst>
              <a:path w="3529638" h="5388761">
                <a:moveTo>
                  <a:pt x="0" y="0"/>
                </a:moveTo>
                <a:lnTo>
                  <a:pt x="3529638" y="0"/>
                </a:lnTo>
                <a:lnTo>
                  <a:pt x="3529638" y="5388761"/>
                </a:lnTo>
                <a:lnTo>
                  <a:pt x="0" y="53887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808875">
            <a:off x="-2207868" y="-909253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2" y="0"/>
                </a:lnTo>
                <a:lnTo>
                  <a:pt x="3944942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27332" y="1586799"/>
            <a:ext cx="12076178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319"/>
              </a:lnSpc>
            </a:pPr>
            <a:r>
              <a:rPr lang="en-US" sz="11100" spc="499">
                <a:solidFill>
                  <a:srgbClr val="605048"/>
                </a:solidFill>
                <a:latin typeface="Carelia Bold"/>
              </a:rPr>
              <a:t>Timeline</a:t>
            </a:r>
          </a:p>
        </p:txBody>
      </p:sp>
      <p:sp>
        <p:nvSpPr>
          <p:cNvPr id="13" name="AutoShape 13"/>
          <p:cNvSpPr/>
          <p:nvPr/>
        </p:nvSpPr>
        <p:spPr>
          <a:xfrm>
            <a:off x="2678472" y="4053553"/>
            <a:ext cx="12690401" cy="20227"/>
          </a:xfrm>
          <a:prstGeom prst="line">
            <a:avLst/>
          </a:prstGeom>
          <a:ln w="38100" cap="flat">
            <a:solidFill>
              <a:srgbClr val="6050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2743530" y="3968049"/>
            <a:ext cx="0" cy="827487"/>
          </a:xfrm>
          <a:prstGeom prst="line">
            <a:avLst/>
          </a:prstGeom>
          <a:ln w="47625" cap="flat">
            <a:solidFill>
              <a:srgbClr val="60504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5" name="AutoShape 15"/>
          <p:cNvSpPr/>
          <p:nvPr/>
        </p:nvSpPr>
        <p:spPr>
          <a:xfrm>
            <a:off x="5838702" y="3968049"/>
            <a:ext cx="0" cy="827487"/>
          </a:xfrm>
          <a:prstGeom prst="line">
            <a:avLst/>
          </a:prstGeom>
          <a:ln w="47625" cap="flat">
            <a:solidFill>
              <a:srgbClr val="60504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6" name="AutoShape 16"/>
          <p:cNvSpPr/>
          <p:nvPr/>
        </p:nvSpPr>
        <p:spPr>
          <a:xfrm>
            <a:off x="9081846" y="3977353"/>
            <a:ext cx="0" cy="827487"/>
          </a:xfrm>
          <a:prstGeom prst="line">
            <a:avLst/>
          </a:prstGeom>
          <a:ln w="47625" cap="flat">
            <a:solidFill>
              <a:srgbClr val="60504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7" name="AutoShape 17"/>
          <p:cNvSpPr/>
          <p:nvPr/>
        </p:nvSpPr>
        <p:spPr>
          <a:xfrm>
            <a:off x="12301546" y="3968049"/>
            <a:ext cx="0" cy="827487"/>
          </a:xfrm>
          <a:prstGeom prst="line">
            <a:avLst/>
          </a:prstGeom>
          <a:ln w="47625" cap="flat">
            <a:solidFill>
              <a:srgbClr val="60504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8" name="AutoShape 18"/>
          <p:cNvSpPr/>
          <p:nvPr/>
        </p:nvSpPr>
        <p:spPr>
          <a:xfrm>
            <a:off x="15424406" y="3977353"/>
            <a:ext cx="0" cy="827487"/>
          </a:xfrm>
          <a:prstGeom prst="line">
            <a:avLst/>
          </a:prstGeom>
          <a:ln w="47625" cap="flat">
            <a:solidFill>
              <a:srgbClr val="60504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9" name="TextBox 19"/>
          <p:cNvSpPr txBox="1"/>
          <p:nvPr/>
        </p:nvSpPr>
        <p:spPr>
          <a:xfrm>
            <a:off x="4711733" y="5410454"/>
            <a:ext cx="2486677" cy="2736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</a:pPr>
            <a:r>
              <a:rPr lang="en-US" sz="1763">
                <a:solidFill>
                  <a:srgbClr val="605048"/>
                </a:solidFill>
                <a:latin typeface="Glacial Indifference"/>
              </a:rPr>
              <a:t>Lorem ipsum dolor sit amet, consectetur adipiscing elit. Vivamus quis ultrices felis. Fusce sapien nunc, posuere at mauris sed, sagittis luctus erat. Integer sollicitudin pellentesque dolor ac suscipit.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57801" y="4969619"/>
            <a:ext cx="2331611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799" spc="61">
                <a:solidFill>
                  <a:srgbClr val="605048"/>
                </a:solidFill>
                <a:latin typeface="Carelia"/>
              </a:rPr>
              <a:t>YEAR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57801" y="5451612"/>
            <a:ext cx="2475506" cy="2736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</a:pPr>
            <a:r>
              <a:rPr lang="en-US" sz="1763">
                <a:solidFill>
                  <a:srgbClr val="605048"/>
                </a:solidFill>
                <a:latin typeface="Glacial Indifference"/>
              </a:rPr>
              <a:t>Lorem ipsum dolor sit amet, consectetur adipiscing elit. Vivamus quis ultrices felis. Fusce sapien nunc, posuere at mauris sed, sagittis luctus erat. Integer sollicitudin pellentesque dolor ac suscipit. </a:t>
            </a: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6608963">
            <a:off x="-1468618" y="7292079"/>
            <a:ext cx="3393915" cy="5044715"/>
            <a:chOff x="0" y="0"/>
            <a:chExt cx="3175000" cy="4719320"/>
          </a:xfrm>
        </p:grpSpPr>
        <p:sp>
          <p:nvSpPr>
            <p:cNvPr id="23" name="Freeform 23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13593" r="-237551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11"/>
              <a:stretch>
                <a:fillRect l="-4322" t="-3535" r="-518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4711733" y="4947550"/>
            <a:ext cx="2331611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799" spc="61">
                <a:solidFill>
                  <a:srgbClr val="605048"/>
                </a:solidFill>
                <a:latin typeface="Carelia"/>
              </a:rPr>
              <a:t>YEAR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892228" y="5410454"/>
            <a:ext cx="2539320" cy="2736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</a:pPr>
            <a:r>
              <a:rPr lang="en-US" sz="1763">
                <a:solidFill>
                  <a:srgbClr val="605048"/>
                </a:solidFill>
                <a:latin typeface="Glacial Indifference"/>
              </a:rPr>
              <a:t>Lorem ipsum dolor sit amet, consectetur adipiscing elit. Vivamus quis ultrices felis. Fusce sapien nunc, posuere at mauris sed, sagittis luctus erat. Integer sollicitudin pellentesque dolor ac suscipit.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892228" y="4969619"/>
            <a:ext cx="2331611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799" spc="61">
                <a:solidFill>
                  <a:srgbClr val="605048"/>
                </a:solidFill>
                <a:latin typeface="Carelia"/>
              </a:rPr>
              <a:t>YEAR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089248" y="5451612"/>
            <a:ext cx="2611758" cy="2736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</a:pPr>
            <a:r>
              <a:rPr lang="en-US" sz="1763">
                <a:solidFill>
                  <a:srgbClr val="605048"/>
                </a:solidFill>
                <a:latin typeface="Glacial Indifference"/>
              </a:rPr>
              <a:t>Lorem ipsum dolor sit amet, consectetur adipiscing elit. Vivamus quis ultrices felis. Fusce sapien nunc, posuere at mauris sed, sagittis luctus erat. Integer sollicitudin pellentesque dolor ac suscipit.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164973" y="5029454"/>
            <a:ext cx="2331611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799" spc="61">
                <a:solidFill>
                  <a:srgbClr val="605048"/>
                </a:solidFill>
                <a:latin typeface="Carelia"/>
              </a:rPr>
              <a:t>YEAR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14725" y="5410454"/>
            <a:ext cx="2571737" cy="2736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</a:pPr>
            <a:r>
              <a:rPr lang="en-US" sz="1763">
                <a:solidFill>
                  <a:srgbClr val="605048"/>
                </a:solidFill>
                <a:latin typeface="Glacial Indifference"/>
              </a:rPr>
              <a:t>Lorem ipsum dolor sit amet, consectetur adipiscing elit. Vivamus quis ultrices felis. Fusce sapien nunc, posuere at mauris sed, sagittis luctus erat. Integer sollicitudin pellentesque dolor ac suscipit.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339656" y="4960094"/>
            <a:ext cx="2331611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799" spc="61">
                <a:solidFill>
                  <a:srgbClr val="605048"/>
                </a:solidFill>
                <a:latin typeface="Carelia"/>
              </a:rPr>
              <a:t>YEAR</a:t>
            </a:r>
          </a:p>
        </p:txBody>
      </p:sp>
      <p:sp>
        <p:nvSpPr>
          <p:cNvPr id="32" name="Freeform 32"/>
          <p:cNvSpPr/>
          <p:nvPr/>
        </p:nvSpPr>
        <p:spPr>
          <a:xfrm rot="-6584942">
            <a:off x="14857650" y="8789523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5"/>
                </a:lnTo>
                <a:lnTo>
                  <a:pt x="0" y="38759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33" name="ca va chim ke lan 2 tran man h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" y="488967"/>
            <a:ext cx="16306800" cy="9080974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513" y="273137"/>
            <a:ext cx="2021046" cy="201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1408958" y="-691277"/>
            <a:ext cx="13241232" cy="13633186"/>
          </a:xfrm>
          <a:custGeom>
            <a:avLst/>
            <a:gdLst/>
            <a:ahLst/>
            <a:cxnLst/>
            <a:rect l="l" t="t" r="r" b="b"/>
            <a:pathLst>
              <a:path w="13241232" h="13633186">
                <a:moveTo>
                  <a:pt x="0" y="0"/>
                </a:moveTo>
                <a:lnTo>
                  <a:pt x="13241232" y="0"/>
                </a:lnTo>
                <a:lnTo>
                  <a:pt x="13241232" y="13633186"/>
                </a:lnTo>
                <a:lnTo>
                  <a:pt x="0" y="13633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532202">
            <a:off x="-1065421" y="-1477116"/>
            <a:ext cx="2983230" cy="8229600"/>
          </a:xfrm>
          <a:custGeom>
            <a:avLst/>
            <a:gdLst/>
            <a:ahLst/>
            <a:cxnLst/>
            <a:rect l="l" t="t" r="r" b="b"/>
            <a:pathLst>
              <a:path w="2983230" h="8229600">
                <a:moveTo>
                  <a:pt x="0" y="0"/>
                </a:moveTo>
                <a:lnTo>
                  <a:pt x="2983230" y="0"/>
                </a:lnTo>
                <a:lnTo>
                  <a:pt x="29832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838200" y="4150881"/>
            <a:ext cx="108870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8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8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8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8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r>
              <a:rPr lang="en-US" sz="8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8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8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8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a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520" y="6449933"/>
            <a:ext cx="5086929" cy="433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pyu-of-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982" y="1587215"/>
            <a:ext cx="5121353" cy="276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475110" y="4707743"/>
            <a:ext cx="5377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850" y="35766"/>
            <a:ext cx="2021046" cy="201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1408958" y="-691277"/>
            <a:ext cx="13241232" cy="13633186"/>
          </a:xfrm>
          <a:custGeom>
            <a:avLst/>
            <a:gdLst/>
            <a:ahLst/>
            <a:cxnLst/>
            <a:rect l="l" t="t" r="r" b="b"/>
            <a:pathLst>
              <a:path w="13241232" h="13633186">
                <a:moveTo>
                  <a:pt x="0" y="0"/>
                </a:moveTo>
                <a:lnTo>
                  <a:pt x="13241232" y="0"/>
                </a:lnTo>
                <a:lnTo>
                  <a:pt x="13241232" y="13633186"/>
                </a:lnTo>
                <a:lnTo>
                  <a:pt x="0" y="13633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532202">
            <a:off x="-1882215" y="-2105593"/>
            <a:ext cx="2983230" cy="8229600"/>
          </a:xfrm>
          <a:custGeom>
            <a:avLst/>
            <a:gdLst/>
            <a:ahLst/>
            <a:cxnLst/>
            <a:rect l="l" t="t" r="r" b="b"/>
            <a:pathLst>
              <a:path w="2983230" h="8229600">
                <a:moveTo>
                  <a:pt x="0" y="0"/>
                </a:moveTo>
                <a:lnTo>
                  <a:pt x="2983230" y="0"/>
                </a:lnTo>
                <a:lnTo>
                  <a:pt x="29832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850" y="35766"/>
            <a:ext cx="2021046" cy="2019175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267325" y="3162300"/>
            <a:ext cx="61722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Chim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ơi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!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Chim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bơi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</a:t>
            </a:r>
          </a:p>
          <a:p>
            <a:pPr eaLnBrk="0" hangingPunct="0">
              <a:spcBef>
                <a:spcPct val="50000"/>
              </a:spcBef>
            </a:pP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Xuống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đây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mà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chơi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Thích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lắm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thích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lắm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!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1526" y="2068423"/>
            <a:ext cx="11209583" cy="6390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0025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1408958" y="-691277"/>
            <a:ext cx="13241232" cy="13633186"/>
          </a:xfrm>
          <a:custGeom>
            <a:avLst/>
            <a:gdLst/>
            <a:ahLst/>
            <a:cxnLst/>
            <a:rect l="l" t="t" r="r" b="b"/>
            <a:pathLst>
              <a:path w="13241232" h="13633186">
                <a:moveTo>
                  <a:pt x="0" y="0"/>
                </a:moveTo>
                <a:lnTo>
                  <a:pt x="13241232" y="0"/>
                </a:lnTo>
                <a:lnTo>
                  <a:pt x="13241232" y="13633186"/>
                </a:lnTo>
                <a:lnTo>
                  <a:pt x="0" y="13633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532202">
            <a:off x="-1882215" y="-2105593"/>
            <a:ext cx="2983230" cy="8229600"/>
          </a:xfrm>
          <a:custGeom>
            <a:avLst/>
            <a:gdLst/>
            <a:ahLst/>
            <a:cxnLst/>
            <a:rect l="l" t="t" r="r" b="b"/>
            <a:pathLst>
              <a:path w="2983230" h="8229600">
                <a:moveTo>
                  <a:pt x="0" y="0"/>
                </a:moveTo>
                <a:lnTo>
                  <a:pt x="2983230" y="0"/>
                </a:lnTo>
                <a:lnTo>
                  <a:pt x="29832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850" y="35766"/>
            <a:ext cx="2021046" cy="2019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0" y="2628900"/>
            <a:ext cx="11209583" cy="6390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12352710" y="4000500"/>
            <a:ext cx="561083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2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1408958" y="-691277"/>
            <a:ext cx="13241232" cy="13633186"/>
          </a:xfrm>
          <a:custGeom>
            <a:avLst/>
            <a:gdLst/>
            <a:ahLst/>
            <a:cxnLst/>
            <a:rect l="l" t="t" r="r" b="b"/>
            <a:pathLst>
              <a:path w="13241232" h="13633186">
                <a:moveTo>
                  <a:pt x="0" y="0"/>
                </a:moveTo>
                <a:lnTo>
                  <a:pt x="13241232" y="0"/>
                </a:lnTo>
                <a:lnTo>
                  <a:pt x="13241232" y="13633186"/>
                </a:lnTo>
                <a:lnTo>
                  <a:pt x="0" y="13633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532202">
            <a:off x="-1882215" y="-2105593"/>
            <a:ext cx="2983230" cy="8229600"/>
          </a:xfrm>
          <a:custGeom>
            <a:avLst/>
            <a:gdLst/>
            <a:ahLst/>
            <a:cxnLst/>
            <a:rect l="l" t="t" r="r" b="b"/>
            <a:pathLst>
              <a:path w="2983230" h="8229600">
                <a:moveTo>
                  <a:pt x="0" y="0"/>
                </a:moveTo>
                <a:lnTo>
                  <a:pt x="2983230" y="0"/>
                </a:lnTo>
                <a:lnTo>
                  <a:pt x="29832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850" y="35766"/>
            <a:ext cx="2021046" cy="2019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868" y="2705100"/>
            <a:ext cx="11209583" cy="6390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2463522" y="3695700"/>
            <a:ext cx="6096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Không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sao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Chim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ơi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Cá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bơi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dưới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Chim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bay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trên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trời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Ta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cùng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chơi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Thích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lắm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thích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lắm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00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1408958" y="-691277"/>
            <a:ext cx="13241232" cy="13633186"/>
          </a:xfrm>
          <a:custGeom>
            <a:avLst/>
            <a:gdLst/>
            <a:ahLst/>
            <a:cxnLst/>
            <a:rect l="l" t="t" r="r" b="b"/>
            <a:pathLst>
              <a:path w="13241232" h="13633186">
                <a:moveTo>
                  <a:pt x="0" y="0"/>
                </a:moveTo>
                <a:lnTo>
                  <a:pt x="13241232" y="0"/>
                </a:lnTo>
                <a:lnTo>
                  <a:pt x="13241232" y="13633186"/>
                </a:lnTo>
                <a:lnTo>
                  <a:pt x="0" y="13633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532202">
            <a:off x="-1882215" y="-2105593"/>
            <a:ext cx="2983230" cy="8229600"/>
          </a:xfrm>
          <a:custGeom>
            <a:avLst/>
            <a:gdLst/>
            <a:ahLst/>
            <a:cxnLst/>
            <a:rect l="l" t="t" r="r" b="b"/>
            <a:pathLst>
              <a:path w="2983230" h="8229600">
                <a:moveTo>
                  <a:pt x="0" y="0"/>
                </a:moveTo>
                <a:lnTo>
                  <a:pt x="2983230" y="0"/>
                </a:lnTo>
                <a:lnTo>
                  <a:pt x="29832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850" y="35766"/>
            <a:ext cx="2021046" cy="2019175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2192000" y="3848100"/>
            <a:ext cx="567369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Thế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rồi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!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Cá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chim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rủ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nhau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chơi,cá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bơi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dưới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chim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bay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trên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trời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8630" y="2476500"/>
            <a:ext cx="11643884" cy="655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97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372</Words>
  <Application>Microsoft Office PowerPoint</Application>
  <PresentationFormat>Custom</PresentationFormat>
  <Paragraphs>40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Times New Roman</vt:lpstr>
      <vt:lpstr>Carelia</vt:lpstr>
      <vt:lpstr>Glacial Indifference</vt:lpstr>
      <vt:lpstr>Carelia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20</cp:revision>
  <dcterms:created xsi:type="dcterms:W3CDTF">2006-08-16T00:00:00Z</dcterms:created>
  <dcterms:modified xsi:type="dcterms:W3CDTF">2024-02-28T16:09:10Z</dcterms:modified>
  <dc:identifier>DAF7ZwRvBHQ</dc:identifier>
</cp:coreProperties>
</file>