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38" r:id="rId2"/>
    <p:sldId id="333" r:id="rId3"/>
    <p:sldId id="340" r:id="rId4"/>
    <p:sldId id="347" r:id="rId5"/>
    <p:sldId id="348" r:id="rId6"/>
    <p:sldId id="346" r:id="rId7"/>
    <p:sldId id="324" r:id="rId8"/>
    <p:sldId id="311" r:id="rId9"/>
    <p:sldId id="323" r:id="rId10"/>
    <p:sldId id="313" r:id="rId11"/>
    <p:sldId id="343" r:id="rId12"/>
    <p:sldId id="345" r:id="rId13"/>
    <p:sldId id="337" r:id="rId14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33CC"/>
    <a:srgbClr val="FFFF99"/>
    <a:srgbClr val="6666FF"/>
    <a:srgbClr val="66FF33"/>
    <a:srgbClr val="FFFF00"/>
    <a:srgbClr val="00CC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2" autoAdjust="0"/>
    <p:restoredTop sz="94660"/>
  </p:normalViewPr>
  <p:slideViewPr>
    <p:cSldViewPr>
      <p:cViewPr varScale="1">
        <p:scale>
          <a:sx n="108" d="100"/>
          <a:sy n="108" d="100"/>
        </p:scale>
        <p:origin x="96" y="49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305FA00-6A54-9279-BD0F-AC94ABAFDAF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93EB28F-E024-8365-39F9-1EB976BBCCE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EA4CA8E-E477-4831-9C1B-C6474329C628}" type="datetimeFigureOut">
              <a:rPr lang="en-US"/>
              <a:pPr>
                <a:defRPr/>
              </a:pPr>
              <a:t>31/03/2024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BCBC9538-E856-9570-FB31-D5E297A5D60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30340E0D-98E4-7209-BFF6-7F5E2A6667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79FC100-6CE8-5697-926F-382B156F43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50A3171-B814-5C98-7375-5860D5F906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079C1861-BD02-4418-B4EE-42C10533212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072609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548EA339-64E5-27E2-DEAA-A2872520D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126440F6-5AB6-06EC-9A84-6EDDD1346A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2F85278-4769-14DD-8143-00E01C40C6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0AEFB32-FB50-4189-BCE4-42C9F3E09E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927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73D1B81-A78B-C237-E51A-F226A4C7DE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2C7F307C-B8CE-58EA-01E7-E519AC884A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37E6FEE2-1FB9-4D1E-D713-7C54DDB313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52394-8D8E-4EC6-8A59-3EE9AE43867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9350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E4DC31F-509A-F01F-8473-D23B4E21CA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0BEE823F-98C2-04A4-B206-14392325E5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E63C2DB-D1E4-3D89-DEEA-DAC8070022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FD77DA-2207-4C4D-AA4C-917E532AAA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800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FCA5A229-CD2C-7C51-5587-CB483C3071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CCD2ED17-5BE4-7851-D17C-5861B46F5B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5F8049B2-F503-F287-4EA4-C349CB83E4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F282DC-3118-4983-8FCA-563C21228F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7946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39417197-9E3C-BCF0-A876-A662323E99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DD8CFA29-CAAE-FA5E-B134-5A0EB340E7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67E2F58-C042-3A32-3250-4053BC2549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70D773-326B-4FBA-816D-5514CF6671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258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="" xmlns:a16="http://schemas.microsoft.com/office/drawing/2014/main" id="{2B679813-1FFB-6E50-4A23-EF640D771B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="" xmlns:a16="http://schemas.microsoft.com/office/drawing/2014/main" id="{EB6BF857-15F2-637C-1772-D63329F920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="" xmlns:a16="http://schemas.microsoft.com/office/drawing/2014/main" id="{E6343CF2-EEB8-D52F-B268-A1D8442AD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C8D31F-1422-4612-AF9C-64B6F569F9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11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4DB49AAF-1C12-3BFB-8FB6-09948321DA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D9C0AFC2-C8B0-4F04-567A-04122203D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88FC2BF-DD23-194E-0949-5FAAEC3931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5C821-B6ED-4578-877E-D6625F9A77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9503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="" xmlns:a16="http://schemas.microsoft.com/office/drawing/2014/main" id="{6B898F9A-3F0C-264A-0755-82FE3374FF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="" xmlns:a16="http://schemas.microsoft.com/office/drawing/2014/main" id="{584BDE8F-0A9B-DF93-EA3A-B69FB1AD60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="" xmlns:a16="http://schemas.microsoft.com/office/drawing/2014/main" id="{90FC7EA9-79EC-69D0-A5A0-BA47DCECF9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0FE54AD-5CCA-4CF7-8D69-7045A2D4C1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7291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="" xmlns:a16="http://schemas.microsoft.com/office/drawing/2014/main" id="{77084F79-3CB5-4C52-4818-60760B9CAF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="" xmlns:a16="http://schemas.microsoft.com/office/drawing/2014/main" id="{CD596DA4-765A-2C3D-10E0-2975A6AA79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="" xmlns:a16="http://schemas.microsoft.com/office/drawing/2014/main" id="{49F61F0C-8F82-038B-3A89-6784DFDC47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23789D-983E-4184-83F3-08E1134F3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0636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="" xmlns:a16="http://schemas.microsoft.com/office/drawing/2014/main" id="{403A61E7-03E3-7C74-EC1A-47C0A711A8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="" xmlns:a16="http://schemas.microsoft.com/office/drawing/2014/main" id="{A2248955-92D9-3F3A-60F8-AAFEA71B13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AD741C0D-EC6F-7B34-518B-FF9CD3E46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2F5FB3-F5DA-44ED-9E3F-6A7FE6CDC6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47789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EAA069-CB8F-57DE-B858-C7262B3D0C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5D60FD8-67E8-1C3C-692D-E12C6F1BCD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39689CF-FB3E-0934-3635-F80CF998DF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8CC0FE-F280-457F-A784-B64D1FF945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925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6C7BB33-68D9-EE15-3680-96E9C22E60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1D0FB7E9-F1BE-7F58-1D86-DF7DF6D6B5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6101236-769E-E8C3-7FB7-8FB8F09AE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71985F-0697-4902-93B5-08A5A5B408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1978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="" xmlns:a16="http://schemas.microsoft.com/office/drawing/2014/main" id="{3687D734-D93C-9289-E1A8-A0026727E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="" xmlns:a16="http://schemas.microsoft.com/office/drawing/2014/main" id="{2EEB033F-5DEA-5ADB-078F-6A232E475D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="" xmlns:a16="http://schemas.microsoft.com/office/drawing/2014/main" id="{69E9981F-BD7D-AED4-B153-B0B7937D186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="" xmlns:a16="http://schemas.microsoft.com/office/drawing/2014/main" id="{FCB94B87-AEE6-0C60-6A0D-13F4DB15CC0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="" xmlns:a16="http://schemas.microsoft.com/office/drawing/2014/main" id="{B11EDEAD-ACD4-7362-5EB2-6BD4C6B1AEB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6D4320E7-E06C-4CDA-A05C-E2BB5CAEAFD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gif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4.png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gif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2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video" Target="../media/media2.mp4"/><Relationship Id="rId7" Type="http://schemas.openxmlformats.org/officeDocument/2006/relationships/image" Target="../media/image10.gif"/><Relationship Id="rId2" Type="http://schemas.microsoft.com/office/2007/relationships/media" Target="../media/media2.mp4"/><Relationship Id="rId1" Type="http://schemas.openxmlformats.org/officeDocument/2006/relationships/audio" Target="file:///C:\Users\TLC\Downloads\Ba&#777;n%20ghi%20Mo&#795;&#769;i%204.m4a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90508" y="1333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defRPr/>
            </a:pPr>
            <a:r>
              <a:rPr lang="en-US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NON</a:t>
            </a:r>
            <a:r>
              <a:rPr lang="vi-VN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NẮNG MAI</a:t>
            </a:r>
            <a:endParaRPr lang="en-US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3399" y="742950"/>
            <a:ext cx="1786217" cy="131839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9193" y="2571750"/>
            <a:ext cx="52230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LĨNH VỰC PHÁT TRIỂN </a:t>
            </a:r>
            <a:r>
              <a:rPr lang="vi-VN" sz="2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THẨM MĨ</a:t>
            </a:r>
            <a:endParaRPr lang="en-US" sz="2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37909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: MGB (3-4 </a:t>
            </a:r>
            <a:r>
              <a:rPr lang="en-US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vi-VN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Giáo viên: Nguyễn Thị Hải Yến</a:t>
            </a:r>
            <a:endParaRPr lang="en-US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0" y="3145668"/>
            <a:ext cx="44294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Dạy hát</a:t>
            </a:r>
            <a:r>
              <a:rPr lang="vi-VN" sz="2400" b="1" dirty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: Cho tôi đi làm </a:t>
            </a:r>
            <a:r>
              <a:rPr lang="vi-VN" sz="24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mưa với</a:t>
            </a:r>
            <a:endParaRPr lang="en-US" sz="2400" b="1" dirty="0"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4273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="" xmlns:a16="http://schemas.microsoft.com/office/drawing/2014/main" id="{B090CBB5-6704-537E-0CF8-F4CF52DF8B66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644" y="2714626"/>
            <a:ext cx="365522" cy="365522"/>
          </a:xfrm>
        </p:spPr>
      </p:pic>
      <p:pic>
        <p:nvPicPr>
          <p:cNvPr id="15364" name="Picture 4" descr="http://3.bp.blogspot.com/-mqnEvQIQlr0/VpTWk6sTvTI/AAAAAAAAUE4/NgBdj7urQ8s/s1600/IMG_4705a.JPG">
            <a:extLst>
              <a:ext uri="{FF2B5EF4-FFF2-40B4-BE49-F238E27FC236}">
                <a16:creationId xmlns="" xmlns:a16="http://schemas.microsoft.com/office/drawing/2014/main" id="{AEBEF5E4-4E69-2374-97ED-0492FCED7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5" descr="621513ozlobi1j4w">
            <a:extLst>
              <a:ext uri="{FF2B5EF4-FFF2-40B4-BE49-F238E27FC236}">
                <a16:creationId xmlns="" xmlns:a16="http://schemas.microsoft.com/office/drawing/2014/main" id="{C2634048-5340-B26B-27EE-31E32A2127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6221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55" descr="621513ozlobi1j4w">
            <a:extLst>
              <a:ext uri="{FF2B5EF4-FFF2-40B4-BE49-F238E27FC236}">
                <a16:creationId xmlns="" xmlns:a16="http://schemas.microsoft.com/office/drawing/2014/main" id="{782D8239-1B7A-9F91-0E67-F3B015565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55" descr="621513ozlobi1j4w">
            <a:extLst>
              <a:ext uri="{FF2B5EF4-FFF2-40B4-BE49-F238E27FC236}">
                <a16:creationId xmlns="" xmlns:a16="http://schemas.microsoft.com/office/drawing/2014/main" id="{0EDC4CB8-7F5C-919C-2510-815ECB6685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890713" y="19383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5" descr="621513ozlobi1j4w">
            <a:extLst>
              <a:ext uri="{FF2B5EF4-FFF2-40B4-BE49-F238E27FC236}">
                <a16:creationId xmlns="" xmlns:a16="http://schemas.microsoft.com/office/drawing/2014/main" id="{FC32D513-BC15-F2A8-F881-40037FD5B1D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948113" y="-47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Picture 55" descr="621513ozlobi1j4w">
            <a:extLst>
              <a:ext uri="{FF2B5EF4-FFF2-40B4-BE49-F238E27FC236}">
                <a16:creationId xmlns="" xmlns:a16="http://schemas.microsoft.com/office/drawing/2014/main" id="{5974215D-A488-0D1D-BEB1-DB1DB11E5BD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205413" y="-6191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Picture 55" descr="621513ozlobi1j4w">
            <a:extLst>
              <a:ext uri="{FF2B5EF4-FFF2-40B4-BE49-F238E27FC236}">
                <a16:creationId xmlns="" xmlns:a16="http://schemas.microsoft.com/office/drawing/2014/main" id="{CAE67A72-A289-B9D2-FA7C-5B465758AD0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668691" y="-6191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Picture 55" descr="621513ozlobi1j4w">
            <a:extLst>
              <a:ext uri="{FF2B5EF4-FFF2-40B4-BE49-F238E27FC236}">
                <a16:creationId xmlns="" xmlns:a16="http://schemas.microsoft.com/office/drawing/2014/main" id="{FBB53E7F-272C-2687-0938-F94D221E31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48213" y="18240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55" descr="621513ozlobi1j4w">
            <a:extLst>
              <a:ext uri="{FF2B5EF4-FFF2-40B4-BE49-F238E27FC236}">
                <a16:creationId xmlns="" xmlns:a16="http://schemas.microsoft.com/office/drawing/2014/main" id="{5C9A5995-C6FD-DD0F-5EDD-E7CEA151B1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119813" y="18811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55" descr="621513ozlobi1j4w">
            <a:extLst>
              <a:ext uri="{FF2B5EF4-FFF2-40B4-BE49-F238E27FC236}">
                <a16:creationId xmlns="" xmlns:a16="http://schemas.microsoft.com/office/drawing/2014/main" id="{88EE57C2-DFE6-9EAF-A1B8-0636C9F2A47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90613" y="14239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55" descr="621513ozlobi1j4w">
            <a:extLst>
              <a:ext uri="{FF2B5EF4-FFF2-40B4-BE49-F238E27FC236}">
                <a16:creationId xmlns="" xmlns:a16="http://schemas.microsoft.com/office/drawing/2014/main" id="{7FD86325-4DBE-3BF1-FA4C-8CB0E81D60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55" descr="621513ozlobi1j4w">
            <a:extLst>
              <a:ext uri="{FF2B5EF4-FFF2-40B4-BE49-F238E27FC236}">
                <a16:creationId xmlns="" xmlns:a16="http://schemas.microsoft.com/office/drawing/2014/main" id="{4FC73963-F5DC-5143-45D8-A4D813805F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548063" y="28527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Picture 55" descr="621513ozlobi1j4w">
            <a:extLst>
              <a:ext uri="{FF2B5EF4-FFF2-40B4-BE49-F238E27FC236}">
                <a16:creationId xmlns="" xmlns:a16="http://schemas.microsoft.com/office/drawing/2014/main" id="{D9855B60-62A7-2684-41A6-13329AE042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977063" y="15382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Picture 55" descr="621513ozlobi1j4w">
            <a:extLst>
              <a:ext uri="{FF2B5EF4-FFF2-40B4-BE49-F238E27FC236}">
                <a16:creationId xmlns="" xmlns:a16="http://schemas.microsoft.com/office/drawing/2014/main" id="{A5C60507-189B-C531-0E69-379FACD661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3401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Picture 55" descr="621513ozlobi1j4w">
            <a:extLst>
              <a:ext uri="{FF2B5EF4-FFF2-40B4-BE49-F238E27FC236}">
                <a16:creationId xmlns="" xmlns:a16="http://schemas.microsoft.com/office/drawing/2014/main" id="{EE5B1EA8-3906-760F-A2B9-0C087A3D80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29098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55" descr="621513ozlobi1j4w">
            <a:extLst>
              <a:ext uri="{FF2B5EF4-FFF2-40B4-BE49-F238E27FC236}">
                <a16:creationId xmlns="" xmlns:a16="http://schemas.microsoft.com/office/drawing/2014/main" id="{1335EFBF-DE40-B99A-1E80-8C3AED82A8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519613" y="31956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55" descr="621513ozlobi1j4w">
            <a:extLst>
              <a:ext uri="{FF2B5EF4-FFF2-40B4-BE49-F238E27FC236}">
                <a16:creationId xmlns="" xmlns:a16="http://schemas.microsoft.com/office/drawing/2014/main" id="{05E1136E-77AD-75A7-AC2F-204D02FD69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62363" y="15954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55" descr="621513ozlobi1j4w">
            <a:extLst>
              <a:ext uri="{FF2B5EF4-FFF2-40B4-BE49-F238E27FC236}">
                <a16:creationId xmlns="" xmlns:a16="http://schemas.microsoft.com/office/drawing/2014/main" id="{09B36280-B864-91DD-01C2-A78F624378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668691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4.m4a">
            <a:hlinkClick r:id="" action="ppaction://media"/>
            <a:extLst>
              <a:ext uri="{FF2B5EF4-FFF2-40B4-BE49-F238E27FC236}">
                <a16:creationId xmlns="" xmlns:a16="http://schemas.microsoft.com/office/drawing/2014/main" id="{CF6B4990-AB48-51B5-064D-BAB700381422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1" y="4516041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split orient="vert"/>
      </p:transition>
    </mc:Choice>
    <mc:Fallback xmlns="">
      <p:transition spd="slow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3" y="0"/>
            <a:ext cx="9151883" cy="514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628037"/>
            <a:ext cx="6248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1" hangingPunct="1"/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ĐÀM THOẠI:</a:t>
            </a:r>
          </a:p>
          <a:p>
            <a:pPr lvl="0" eaLnBrk="1" hangingPunct="1"/>
            <a:r>
              <a:rPr lang="en-US" altLang="en-US" sz="2800" b="1" dirty="0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Cô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vừa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lvl="0" eaLnBrk="1" hangingPunct="1">
              <a:buFontTx/>
              <a:buChar char="-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giả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lvl="0" eaLnBrk="1" hangingPunct="1">
              <a:buFontTx/>
              <a:buChar char="-"/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nói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đến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pPr lvl="0" eaLnBrk="1" hangingPunct="1"/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Qua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hát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c/c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?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8922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62"/>
            <a:ext cx="9144000" cy="61531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76400" y="133350"/>
            <a:ext cx="16251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1" hangingPunct="1"/>
            <a:r>
              <a:rPr lang="vi-VN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Trẻ hát</a:t>
            </a:r>
            <a:endParaRPr lang="en-US" altLang="en-US" sz="3600" b="1" dirty="0">
              <a:solidFill>
                <a:srgbClr val="FF0000"/>
              </a:solidFill>
              <a:latin typeface="Snap ITC" panose="04040A07060A02020202" pitchFamily="8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608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khung-hinh-dep-8">
            <a:extLst>
              <a:ext uri="{FF2B5EF4-FFF2-40B4-BE49-F238E27FC236}">
                <a16:creationId xmlns="" xmlns:a16="http://schemas.microsoft.com/office/drawing/2014/main" id="{711D8E2B-A372-5D95-B9F2-19BCB1B18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4672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40AF3096-95D7-E212-548E-844E81E80FC3}"/>
              </a:ext>
            </a:extLst>
          </p:cNvPr>
          <p:cNvSpPr/>
          <p:nvPr/>
        </p:nvSpPr>
        <p:spPr>
          <a:xfrm>
            <a:off x="3124200" y="1733550"/>
            <a:ext cx="35456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KẾT THÚC</a:t>
            </a:r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</a:p>
          <a:p>
            <a:pPr algn="ctr" eaLnBrk="1" hangingPunct="1">
              <a:defRPr/>
            </a:pPr>
            <a:r>
              <a:rPr lang="vi-VN" sz="3200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Chuyển hoạt động</a:t>
            </a:r>
            <a:endParaRPr lang="en-US" sz="32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620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DCBD8820-49A3-1B96-3278-4E41598EC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31495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495800" y="438150"/>
            <a:ext cx="33402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600" b="1" kern="10" dirty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Wide Latin" panose="020A0A07050505020404" pitchFamily="18" charset="0"/>
                <a:cs typeface="Times New Roman" panose="02020603050405020304" pitchFamily="18" charset="0"/>
              </a:rPr>
              <a:t>Trò </a:t>
            </a:r>
            <a:r>
              <a:rPr lang="it-IT" sz="3600" b="1" kern="10" dirty="0" smtClean="0">
                <a:ln w="9525">
                  <a:solidFill>
                    <a:srgbClr val="00FFFF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Wide Latin" panose="020A0A07050505020404" pitchFamily="18" charset="0"/>
                <a:cs typeface="Times New Roman" panose="02020603050405020304" pitchFamily="18" charset="0"/>
              </a:rPr>
              <a:t>chơi</a:t>
            </a:r>
            <a:endParaRPr lang="en-US" sz="3600" b="1" kern="10" dirty="0">
              <a:ln w="9525">
                <a:solidFill>
                  <a:srgbClr val="00FFFF"/>
                </a:solidFill>
                <a:round/>
                <a:headEnd/>
                <a:tailEnd/>
              </a:ln>
              <a:solidFill>
                <a:srgbClr val="0070C0"/>
              </a:solidFill>
              <a:latin typeface="Wide Latin" panose="020A0A070505050204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Chicken-dance-Chick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466584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926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9710"/>
            <a:ext cx="9144000" cy="515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3532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803824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3735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277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ocuments\GIAO AN 15-16\BAI GIANG 24-3-16\cho toi di lam mau voi\CHO TOI DI LAM MUA VOI 4.jpg">
            <a:extLst>
              <a:ext uri="{FF2B5EF4-FFF2-40B4-BE49-F238E27FC236}">
                <a16:creationId xmlns="" xmlns:a16="http://schemas.microsoft.com/office/drawing/2014/main" id="{ACBF2D01-01F6-29F0-3CCA-C7E675BC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63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55" descr="621513ozlobi1j4w">
            <a:extLst>
              <a:ext uri="{FF2B5EF4-FFF2-40B4-BE49-F238E27FC236}">
                <a16:creationId xmlns="" xmlns:a16="http://schemas.microsoft.com/office/drawing/2014/main" id="{505586FE-CFD4-DB9F-1917-85DE7E00F7B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1616869" y="1988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55" descr="621513ozlobi1j4w">
            <a:extLst>
              <a:ext uri="{FF2B5EF4-FFF2-40B4-BE49-F238E27FC236}">
                <a16:creationId xmlns="" xmlns:a16="http://schemas.microsoft.com/office/drawing/2014/main" id="{72AA73AC-E927-5BA9-C5A3-691EC5D7535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3045619" y="151328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5" descr="621513ozlobi1j4w">
            <a:extLst>
              <a:ext uri="{FF2B5EF4-FFF2-40B4-BE49-F238E27FC236}">
                <a16:creationId xmlns="" xmlns:a16="http://schemas.microsoft.com/office/drawing/2014/main" id="{98125C97-AB06-22C1-F72A-0D07748B8A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2874169" y="3001566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55" descr="621513ozlobi1j4w">
            <a:extLst>
              <a:ext uri="{FF2B5EF4-FFF2-40B4-BE49-F238E27FC236}">
                <a16:creationId xmlns="" xmlns:a16="http://schemas.microsoft.com/office/drawing/2014/main" id="{4329F30C-B670-3084-D1B3-FDEBE96D78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5903119" y="17990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5" descr="621513ozlobi1j4w">
            <a:extLst>
              <a:ext uri="{FF2B5EF4-FFF2-40B4-BE49-F238E27FC236}">
                <a16:creationId xmlns="" xmlns:a16="http://schemas.microsoft.com/office/drawing/2014/main" id="{D66EF9AF-CE58-949D-D200-0C1ACCFEF0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6531769" y="219908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55" descr="621513ozlobi1j4w">
            <a:extLst>
              <a:ext uri="{FF2B5EF4-FFF2-40B4-BE49-F238E27FC236}">
                <a16:creationId xmlns="" xmlns:a16="http://schemas.microsoft.com/office/drawing/2014/main" id="{8C0EAC07-7092-26B9-FC27-D56FBB36CC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1159669" y="19133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55" descr="621513ozlobi1j4w">
            <a:extLst>
              <a:ext uri="{FF2B5EF4-FFF2-40B4-BE49-F238E27FC236}">
                <a16:creationId xmlns="" xmlns:a16="http://schemas.microsoft.com/office/drawing/2014/main" id="{FE278D94-E857-0459-D80F-623530DDB8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1159669" y="32849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55" descr="621513ozlobi1j4w">
            <a:extLst>
              <a:ext uri="{FF2B5EF4-FFF2-40B4-BE49-F238E27FC236}">
                <a16:creationId xmlns="" xmlns:a16="http://schemas.microsoft.com/office/drawing/2014/main" id="{AF8D8084-EC70-D58C-FF6F-15335DAF29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4645819" y="20276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55" descr="621513ozlobi1j4w">
            <a:extLst>
              <a:ext uri="{FF2B5EF4-FFF2-40B4-BE49-F238E27FC236}">
                <a16:creationId xmlns="" xmlns:a16="http://schemas.microsoft.com/office/drawing/2014/main" id="{4A652B32-B6F3-12CD-EBD3-3BAEC27F0A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6074569" y="322778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55" descr="621513ozlobi1j4w">
            <a:extLst>
              <a:ext uri="{FF2B5EF4-FFF2-40B4-BE49-F238E27FC236}">
                <a16:creationId xmlns="" xmlns:a16="http://schemas.microsoft.com/office/drawing/2014/main" id="{4076ACD2-141C-DEC5-A6CA-DDBCA8507E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4131469" y="3399235"/>
            <a:ext cx="1334691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55" descr="621513ozlobi1j4w">
            <a:extLst>
              <a:ext uri="{FF2B5EF4-FFF2-40B4-BE49-F238E27FC236}">
                <a16:creationId xmlns="" xmlns:a16="http://schemas.microsoft.com/office/drawing/2014/main" id="{CA5467B2-CA86-98EC-4472-3EC1F57FB9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4017169" y="-315516"/>
            <a:ext cx="1334691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55" descr="621513ozlobi1j4w">
            <a:extLst>
              <a:ext uri="{FF2B5EF4-FFF2-40B4-BE49-F238E27FC236}">
                <a16:creationId xmlns="" xmlns:a16="http://schemas.microsoft.com/office/drawing/2014/main" id="{04D300F0-2BFB-8050-39DA-95B6F94CC98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36114" flipH="1">
            <a:off x="6417469" y="-201216"/>
            <a:ext cx="1334691" cy="194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="" xmlns:a16="http://schemas.microsoft.com/office/drawing/2014/main" id="{247D6D33-479E-6950-C2C1-CC60B4DB93D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257" y="4604147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000">
        <p15:prstTrans prst="wind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="" xmlns:a16="http://schemas.microsoft.com/office/drawing/2014/main" id="{56470DD3-52AC-1897-E6F0-CF7DBF8876A2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2260" y="2834878"/>
            <a:ext cx="365522" cy="365522"/>
          </a:xfrm>
        </p:spPr>
      </p:pic>
      <p:pic>
        <p:nvPicPr>
          <p:cNvPr id="10244" name="Picture 4" descr="http://3.bp.blogspot.com/-mqnEvQIQlr0/VpTWk6sTvTI/AAAAAAAAUE4/NgBdj7urQ8s/s1600/IMG_4705a.JPG">
            <a:extLst>
              <a:ext uri="{FF2B5EF4-FFF2-40B4-BE49-F238E27FC236}">
                <a16:creationId xmlns="" xmlns:a16="http://schemas.microsoft.com/office/drawing/2014/main" id="{06251592-162E-C735-B96D-E0CD19914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5636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5" descr="621513ozlobi1j4w">
            <a:extLst>
              <a:ext uri="{FF2B5EF4-FFF2-40B4-BE49-F238E27FC236}">
                <a16:creationId xmlns="" xmlns:a16="http://schemas.microsoft.com/office/drawing/2014/main" id="{ADD39483-0B80-AFE4-6EE4-02803484D0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6221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5" descr="621513ozlobi1j4w">
            <a:extLst>
              <a:ext uri="{FF2B5EF4-FFF2-40B4-BE49-F238E27FC236}">
                <a16:creationId xmlns="" xmlns:a16="http://schemas.microsoft.com/office/drawing/2014/main" id="{D90E91BC-0210-A06A-9DBF-524BEAA9D96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55" descr="621513ozlobi1j4w">
            <a:extLst>
              <a:ext uri="{FF2B5EF4-FFF2-40B4-BE49-F238E27FC236}">
                <a16:creationId xmlns="" xmlns:a16="http://schemas.microsoft.com/office/drawing/2014/main" id="{6332D6F2-54A5-215B-9435-368BB32F7E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890713" y="19383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55" descr="621513ozlobi1j4w">
            <a:extLst>
              <a:ext uri="{FF2B5EF4-FFF2-40B4-BE49-F238E27FC236}">
                <a16:creationId xmlns="" xmlns:a16="http://schemas.microsoft.com/office/drawing/2014/main" id="{093773EE-0E84-DFD4-289D-0BAB5C410D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948113" y="-47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55" descr="621513ozlobi1j4w">
            <a:extLst>
              <a:ext uri="{FF2B5EF4-FFF2-40B4-BE49-F238E27FC236}">
                <a16:creationId xmlns="" xmlns:a16="http://schemas.microsoft.com/office/drawing/2014/main" id="{C3A6DED9-4824-87F1-60F1-3BCAF76D3E2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48213" y="18240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55" descr="621513ozlobi1j4w">
            <a:extLst>
              <a:ext uri="{FF2B5EF4-FFF2-40B4-BE49-F238E27FC236}">
                <a16:creationId xmlns="" xmlns:a16="http://schemas.microsoft.com/office/drawing/2014/main" id="{95CC3955-1563-3E67-B28D-80BA3C9AC0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119813" y="18811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55" descr="621513ozlobi1j4w">
            <a:extLst>
              <a:ext uri="{FF2B5EF4-FFF2-40B4-BE49-F238E27FC236}">
                <a16:creationId xmlns="" xmlns:a16="http://schemas.microsoft.com/office/drawing/2014/main" id="{348631F0-2ECE-B4DD-A09B-7322B726D03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090613" y="14239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55" descr="621513ozlobi1j4w">
            <a:extLst>
              <a:ext uri="{FF2B5EF4-FFF2-40B4-BE49-F238E27FC236}">
                <a16:creationId xmlns="" xmlns:a16="http://schemas.microsoft.com/office/drawing/2014/main" id="{10BF3CC2-7C7E-ACCE-3CA6-13C10D68BEB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55" descr="621513ozlobi1j4w">
            <a:extLst>
              <a:ext uri="{FF2B5EF4-FFF2-40B4-BE49-F238E27FC236}">
                <a16:creationId xmlns="" xmlns:a16="http://schemas.microsoft.com/office/drawing/2014/main" id="{0E6CB9FD-7A6D-D5E7-57DE-FEEFCE6B84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548063" y="28527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Picture 55" descr="621513ozlobi1j4w">
            <a:extLst>
              <a:ext uri="{FF2B5EF4-FFF2-40B4-BE49-F238E27FC236}">
                <a16:creationId xmlns="" xmlns:a16="http://schemas.microsoft.com/office/drawing/2014/main" id="{7D800C78-4027-C36B-A5A5-E89D680F3C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977063" y="15382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Picture 55" descr="621513ozlobi1j4w">
            <a:extLst>
              <a:ext uri="{FF2B5EF4-FFF2-40B4-BE49-F238E27FC236}">
                <a16:creationId xmlns="" xmlns:a16="http://schemas.microsoft.com/office/drawing/2014/main" id="{25D0E803-C50A-6473-134F-FAB731044DA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34013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Picture 55" descr="621513ozlobi1j4w">
            <a:extLst>
              <a:ext uri="{FF2B5EF4-FFF2-40B4-BE49-F238E27FC236}">
                <a16:creationId xmlns="" xmlns:a16="http://schemas.microsoft.com/office/drawing/2014/main" id="{D9590A72-D798-16EE-033E-99E16FFF9D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29098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7" name="Picture 55" descr="621513ozlobi1j4w">
            <a:extLst>
              <a:ext uri="{FF2B5EF4-FFF2-40B4-BE49-F238E27FC236}">
                <a16:creationId xmlns="" xmlns:a16="http://schemas.microsoft.com/office/drawing/2014/main" id="{70605872-B798-871F-BEAD-89026C6C7C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519613" y="31956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8" name="Picture 55" descr="621513ozlobi1j4w">
            <a:extLst>
              <a:ext uri="{FF2B5EF4-FFF2-40B4-BE49-F238E27FC236}">
                <a16:creationId xmlns="" xmlns:a16="http://schemas.microsoft.com/office/drawing/2014/main" id="{A6786EA3-CD4A-E1DC-DF9C-2A009A812E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62363" y="15954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9" name="Picture 55" descr="621513ozlobi1j4w">
            <a:extLst>
              <a:ext uri="{FF2B5EF4-FFF2-40B4-BE49-F238E27FC236}">
                <a16:creationId xmlns="" xmlns:a16="http://schemas.microsoft.com/office/drawing/2014/main" id="{919B3ABA-8CFD-3413-7A49-267C8DAC2E4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668691" y="33099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4.m4a">
            <a:hlinkClick r:id="" action="ppaction://media"/>
            <a:extLst>
              <a:ext uri="{FF2B5EF4-FFF2-40B4-BE49-F238E27FC236}">
                <a16:creationId xmlns="" xmlns:a16="http://schemas.microsoft.com/office/drawing/2014/main" id="{9A3D5FDA-2C9C-34AF-D135-102353B8F897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8760" y="4458891"/>
            <a:ext cx="365522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Tm="15000">
        <p15:prstTrans prst="curtains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̉n ghi Mới 4.m4a">
            <a:hlinkClick r:id="" action="ppaction://media"/>
            <a:extLst>
              <a:ext uri="{FF2B5EF4-FFF2-40B4-BE49-F238E27FC236}">
                <a16:creationId xmlns="" xmlns:a16="http://schemas.microsoft.com/office/drawing/2014/main" id="{9AAA6900-AD65-117E-6C6C-99FF1992B73D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88644" y="2714626"/>
            <a:ext cx="365522" cy="365522"/>
          </a:xfrm>
        </p:spPr>
      </p:pic>
      <p:pic>
        <p:nvPicPr>
          <p:cNvPr id="14340" name="Picture 2" descr="http://4.bp.blogspot.com/-uRKkVkpF1sA/UUxWKdlPv0I/AAAAAAAAONg/SM-LAIFK2Hw/s1600/DSC08034b~1.jpg">
            <a:extLst>
              <a:ext uri="{FF2B5EF4-FFF2-40B4-BE49-F238E27FC236}">
                <a16:creationId xmlns="" xmlns:a16="http://schemas.microsoft.com/office/drawing/2014/main" id="{AC7C6BFA-9047-E090-69A7-7A7036C58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1636" y="0"/>
            <a:ext cx="946727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5" descr="621513ozlobi1j4w">
            <a:extLst>
              <a:ext uri="{FF2B5EF4-FFF2-40B4-BE49-F238E27FC236}">
                <a16:creationId xmlns="" xmlns:a16="http://schemas.microsoft.com/office/drawing/2014/main" id="{861160ED-3805-C19F-0A25-55E97C0736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5" descr="621513ozlobi1j4w">
            <a:extLst>
              <a:ext uri="{FF2B5EF4-FFF2-40B4-BE49-F238E27FC236}">
                <a16:creationId xmlns="" xmlns:a16="http://schemas.microsoft.com/office/drawing/2014/main" id="{0D6051C0-9F49-4586-51FF-901F9D657E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376363" y="1095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55" descr="621513ozlobi1j4w">
            <a:extLst>
              <a:ext uri="{FF2B5EF4-FFF2-40B4-BE49-F238E27FC236}">
                <a16:creationId xmlns="" xmlns:a16="http://schemas.microsoft.com/office/drawing/2014/main" id="{625F67E6-534D-0474-3C72-73CE90255E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1890713" y="19383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55" descr="621513ozlobi1j4w">
            <a:extLst>
              <a:ext uri="{FF2B5EF4-FFF2-40B4-BE49-F238E27FC236}">
                <a16:creationId xmlns="" xmlns:a16="http://schemas.microsoft.com/office/drawing/2014/main" id="{E72F5850-A00A-B5CC-2625-B87ACC5B1D5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948113" y="-47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55" descr="621513ozlobi1j4w">
            <a:extLst>
              <a:ext uri="{FF2B5EF4-FFF2-40B4-BE49-F238E27FC236}">
                <a16:creationId xmlns="" xmlns:a16="http://schemas.microsoft.com/office/drawing/2014/main" id="{A07F331D-451E-765D-D561-0DF5BA55C8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48213" y="18240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5" descr="621513ozlobi1j4w">
            <a:extLst>
              <a:ext uri="{FF2B5EF4-FFF2-40B4-BE49-F238E27FC236}">
                <a16:creationId xmlns="" xmlns:a16="http://schemas.microsoft.com/office/drawing/2014/main" id="{80191D4E-8D00-7F36-A9B3-1B70C16B24F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119813" y="18811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55" descr="621513ozlobi1j4w">
            <a:extLst>
              <a:ext uri="{FF2B5EF4-FFF2-40B4-BE49-F238E27FC236}">
                <a16:creationId xmlns="" xmlns:a16="http://schemas.microsoft.com/office/drawing/2014/main" id="{638C162B-E016-F0C7-69E1-922E618FF9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548063" y="28527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55" descr="621513ozlobi1j4w">
            <a:extLst>
              <a:ext uri="{FF2B5EF4-FFF2-40B4-BE49-F238E27FC236}">
                <a16:creationId xmlns="" xmlns:a16="http://schemas.microsoft.com/office/drawing/2014/main" id="{F7429B9C-CF38-4789-2416-0217D53D0E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633663" y="290988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55" descr="621513ozlobi1j4w">
            <a:extLst>
              <a:ext uri="{FF2B5EF4-FFF2-40B4-BE49-F238E27FC236}">
                <a16:creationId xmlns="" xmlns:a16="http://schemas.microsoft.com/office/drawing/2014/main" id="{D7B0D18E-613C-5E7E-13A7-B9BE8392AF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62363" y="1595438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55" descr="621513ozlobi1j4w">
            <a:extLst>
              <a:ext uri="{FF2B5EF4-FFF2-40B4-BE49-F238E27FC236}">
                <a16:creationId xmlns="" xmlns:a16="http://schemas.microsoft.com/office/drawing/2014/main" id="{E55CEB01-4B3C-6F3E-85C9-F18C816D86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719763" y="309086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55" descr="621513ozlobi1j4w">
            <a:extLst>
              <a:ext uri="{FF2B5EF4-FFF2-40B4-BE49-F238E27FC236}">
                <a16:creationId xmlns="" xmlns:a16="http://schemas.microsoft.com/office/drawing/2014/main" id="{8F484D70-5FA5-E1F7-9DD2-85E889C14E7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5434013" y="-61913"/>
            <a:ext cx="109894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Bản ghi Mới 4.m4a">
            <a:hlinkClick r:id="" action="ppaction://media"/>
            <a:extLst>
              <a:ext uri="{FF2B5EF4-FFF2-40B4-BE49-F238E27FC236}">
                <a16:creationId xmlns="" xmlns:a16="http://schemas.microsoft.com/office/drawing/2014/main" id="{48C4FFD9-E0B4-FF5D-E38D-96C0D72A41E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9272" y="4722019"/>
            <a:ext cx="366713" cy="3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karaoke-cho-toi-di-lam-mua-voi-tac-gia-hoang-ha_27032021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84257" y="4276650"/>
            <a:ext cx="1921379" cy="86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eelOff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83</Words>
  <Application>Microsoft Office PowerPoint</Application>
  <PresentationFormat>On-screen Show (16:9)</PresentationFormat>
  <Paragraphs>15</Paragraphs>
  <Slides>13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Snap ITC</vt:lpstr>
      <vt:lpstr>Times New Roman</vt:lpstr>
      <vt:lpstr>Wide Latin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Smart</dc:creator>
  <cp:lastModifiedBy>Admin</cp:lastModifiedBy>
  <cp:revision>68</cp:revision>
  <dcterms:created xsi:type="dcterms:W3CDTF">2015-10-31T02:32:32Z</dcterms:created>
  <dcterms:modified xsi:type="dcterms:W3CDTF">2024-03-31T14:37:07Z</dcterms:modified>
</cp:coreProperties>
</file>