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9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GB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Hoàng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05658" y="617538"/>
            <a:ext cx="45422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130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Wendy.nguyen</cp:lastModifiedBy>
  <cp:revision>35</cp:revision>
  <dcterms:created xsi:type="dcterms:W3CDTF">2018-10-24T15:09:32Z</dcterms:created>
  <dcterms:modified xsi:type="dcterms:W3CDTF">2024-03-10T04:32:22Z</dcterms:modified>
</cp:coreProperties>
</file>