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61" r:id="rId4"/>
    <p:sldId id="257" r:id="rId5"/>
    <p:sldId id="258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DE5"/>
    <a:srgbClr val="FEE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86" d="100"/>
          <a:sy n="86" d="100"/>
        </p:scale>
        <p:origin x="12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0856D-3FEB-44A8-BD1F-70B9724B4030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8A621-7492-4DE5-A543-E4743682B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824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0856D-3FEB-44A8-BD1F-70B9724B4030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8A621-7492-4DE5-A543-E4743682B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76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0856D-3FEB-44A8-BD1F-70B9724B4030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8A621-7492-4DE5-A543-E4743682B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91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0856D-3FEB-44A8-BD1F-70B9724B4030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8A621-7492-4DE5-A543-E4743682B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548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0856D-3FEB-44A8-BD1F-70B9724B4030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8A621-7492-4DE5-A543-E4743682B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17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0856D-3FEB-44A8-BD1F-70B9724B4030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8A621-7492-4DE5-A543-E4743682B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603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0856D-3FEB-44A8-BD1F-70B9724B4030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8A621-7492-4DE5-A543-E4743682B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037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0856D-3FEB-44A8-BD1F-70B9724B4030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8A621-7492-4DE5-A543-E4743682B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872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0856D-3FEB-44A8-BD1F-70B9724B4030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8A621-7492-4DE5-A543-E4743682B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895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0856D-3FEB-44A8-BD1F-70B9724B4030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8A621-7492-4DE5-A543-E4743682B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0856D-3FEB-44A8-BD1F-70B9724B4030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8A621-7492-4DE5-A543-E4743682B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026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0856D-3FEB-44A8-BD1F-70B9724B4030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8A621-7492-4DE5-A543-E4743682B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668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03419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  <a:b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NẮNG MAI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2655" y="2951019"/>
            <a:ext cx="8589818" cy="3034146"/>
          </a:xfrm>
        </p:spPr>
        <p:txBody>
          <a:bodyPr>
            <a:normAutofit lnSpcReduction="10000"/>
          </a:bodyPr>
          <a:lstStyle/>
          <a:p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</a:t>
            </a:r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 </a:t>
            </a:r>
          </a:p>
          <a:p>
            <a:pPr algn="just">
              <a:lnSpc>
                <a:spcPct val="150000"/>
              </a:lnSpc>
            </a:pP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</a:t>
            </a:r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5-6 </a:t>
            </a:r>
            <a:r>
              <a:rPr lang="en-US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en-US" dirty="0"/>
          </a:p>
        </p:txBody>
      </p:sp>
      <p:pic>
        <p:nvPicPr>
          <p:cNvPr id="4" name="Picture 3" descr="https://f22-zfcloud.zdn.vn/bfae56ddbdae5cf005bf/81378035458176638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727" y="1122363"/>
            <a:ext cx="1566887" cy="146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át trẻ em png | PNGEg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457" l="0" r="100000">
                        <a14:foregroundMark x1="62644" y1="25617" x2="75287" y2="20370"/>
                        <a14:foregroundMark x1="41667" y1="26852" x2="59195" y2="21914"/>
                        <a14:foregroundMark x1="75575" y1="13272" x2="62931" y2="26543"/>
                        <a14:foregroundMark x1="68966" y1="17284" x2="62356" y2="23765"/>
                        <a14:foregroundMark x1="72701" y1="12654" x2="67241" y2="20062"/>
                        <a14:foregroundMark x1="13506" y1="24383" x2="16379" y2="25000"/>
                        <a14:foregroundMark x1="8621" y1="25617" x2="10345" y2="26235"/>
                        <a14:foregroundMark x1="11782" y1="20062" x2="12069" y2="21914"/>
                        <a14:foregroundMark x1="82184" y1="15741" x2="83333" y2="14506"/>
                        <a14:foregroundMark x1="81897" y1="11420" x2="81897" y2="8951"/>
                        <a14:foregroundMark x1="83333" y1="8951" x2="81609" y2="10494"/>
                        <a14:foregroundMark x1="89943" y1="14815" x2="90517" y2="17593"/>
                        <a14:foregroundMark x1="81897" y1="83025" x2="78448" y2="79321"/>
                        <a14:foregroundMark x1="81897" y1="81173" x2="81897" y2="81173"/>
                        <a14:foregroundMark x1="28448" y1="92593" x2="25287" y2="90741"/>
                        <a14:foregroundMark x1="16379" y1="92901" x2="14655" y2="90123"/>
                        <a14:foregroundMark x1="18966" y1="85802" x2="15517" y2="87346"/>
                        <a14:foregroundMark x1="27011" y1="85494" x2="26149" y2="895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837" y="4225636"/>
            <a:ext cx="3089564" cy="263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Trang 2 | Bài hát nhân vật png | PNGEg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9493" l="0" r="97989">
                        <a14:foregroundMark x1="75000" y1="23188" x2="77586" y2="63043"/>
                        <a14:foregroundMark x1="72989" y1="80797" x2="75862" y2="68478"/>
                        <a14:foregroundMark x1="80172" y1="85870" x2="76724" y2="858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75" t="12653" r="2375" b="13673"/>
          <a:stretch/>
        </p:blipFill>
        <p:spPr bwMode="auto">
          <a:xfrm>
            <a:off x="9185564" y="4738255"/>
            <a:ext cx="2898405" cy="211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18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unched Tape 3"/>
          <p:cNvSpPr/>
          <p:nvPr/>
        </p:nvSpPr>
        <p:spPr>
          <a:xfrm>
            <a:off x="1454728" y="1616511"/>
            <a:ext cx="9282544" cy="2022412"/>
          </a:xfrm>
          <a:prstGeom prst="flowChartPunchedTap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en-US" sz="3600" dirty="0"/>
          </a:p>
        </p:txBody>
      </p:sp>
      <p:pic>
        <p:nvPicPr>
          <p:cNvPr id="11" name="Picture 6" descr="Hát trẻ em png | PNGEg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457" l="0" r="100000">
                        <a14:foregroundMark x1="62644" y1="25617" x2="75287" y2="20370"/>
                        <a14:foregroundMark x1="41667" y1="26852" x2="59195" y2="21914"/>
                        <a14:foregroundMark x1="75575" y1="13272" x2="62931" y2="26543"/>
                        <a14:foregroundMark x1="68966" y1="17284" x2="62356" y2="23765"/>
                        <a14:foregroundMark x1="72701" y1="12654" x2="67241" y2="20062"/>
                        <a14:foregroundMark x1="13506" y1="24383" x2="16379" y2="25000"/>
                        <a14:foregroundMark x1="8621" y1="25617" x2="10345" y2="26235"/>
                        <a14:foregroundMark x1="11782" y1="20062" x2="12069" y2="21914"/>
                        <a14:foregroundMark x1="82184" y1="15741" x2="83333" y2="14506"/>
                        <a14:foregroundMark x1="81897" y1="11420" x2="81897" y2="8951"/>
                        <a14:foregroundMark x1="83333" y1="8951" x2="81609" y2="10494"/>
                        <a14:foregroundMark x1="89943" y1="14815" x2="90517" y2="17593"/>
                        <a14:foregroundMark x1="81897" y1="83025" x2="78448" y2="79321"/>
                        <a14:foregroundMark x1="81897" y1="81173" x2="81897" y2="81173"/>
                        <a14:foregroundMark x1="28448" y1="92593" x2="25287" y2="90741"/>
                        <a14:foregroundMark x1="16379" y1="92901" x2="14655" y2="90123"/>
                        <a14:foregroundMark x1="18966" y1="85802" x2="15517" y2="87346"/>
                        <a14:foregroundMark x1="27011" y1="85494" x2="26149" y2="895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3382"/>
            <a:ext cx="2500132" cy="127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Khuông Nhạc Hình ảnh PNG | Vector Và Các Tập Tin PSD | Tải Về Miễn Phí Trên  Png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667" r="99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043" b="27349"/>
          <a:stretch/>
        </p:blipFill>
        <p:spPr bwMode="auto">
          <a:xfrm>
            <a:off x="2311702" y="5583382"/>
            <a:ext cx="7923554" cy="127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Trang 2 | Bài hát nhân vật png | PNGEg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9493" l="0" r="97989">
                        <a14:foregroundMark x1="75000" y1="23188" x2="77586" y2="63043"/>
                        <a14:foregroundMark x1="72989" y1="80797" x2="75862" y2="68478"/>
                        <a14:foregroundMark x1="80172" y1="85870" x2="76724" y2="858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75" t="12653" r="2375" b="13673"/>
          <a:stretch/>
        </p:blipFill>
        <p:spPr bwMode="auto">
          <a:xfrm>
            <a:off x="10046825" y="5440102"/>
            <a:ext cx="2037144" cy="141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ẩm nang Du lịch HÀ NỘI 2024 từ A-Z: top 15 trải nghiệm phải thử mới nhấ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466" y="263236"/>
            <a:ext cx="9387068" cy="51768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6393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át trẻ em png | PNGEg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457" l="0" r="100000">
                        <a14:foregroundMark x1="62644" y1="25617" x2="75287" y2="20370"/>
                        <a14:foregroundMark x1="41667" y1="26852" x2="59195" y2="21914"/>
                        <a14:foregroundMark x1="75575" y1="13272" x2="62931" y2="26543"/>
                        <a14:foregroundMark x1="68966" y1="17284" x2="62356" y2="23765"/>
                        <a14:foregroundMark x1="72701" y1="12654" x2="67241" y2="20062"/>
                        <a14:foregroundMark x1="13506" y1="24383" x2="16379" y2="25000"/>
                        <a14:foregroundMark x1="8621" y1="25617" x2="10345" y2="26235"/>
                        <a14:foregroundMark x1="11782" y1="20062" x2="12069" y2="21914"/>
                        <a14:foregroundMark x1="82184" y1="15741" x2="83333" y2="14506"/>
                        <a14:foregroundMark x1="81897" y1="11420" x2="81897" y2="8951"/>
                        <a14:foregroundMark x1="83333" y1="8951" x2="81609" y2="10494"/>
                        <a14:foregroundMark x1="89943" y1="14815" x2="90517" y2="17593"/>
                        <a14:foregroundMark x1="81897" y1="83025" x2="78448" y2="79321"/>
                        <a14:foregroundMark x1="81897" y1="81173" x2="81897" y2="81173"/>
                        <a14:foregroundMark x1="28448" y1="92593" x2="25287" y2="90741"/>
                        <a14:foregroundMark x1="16379" y1="92901" x2="14655" y2="90123"/>
                        <a14:foregroundMark x1="18966" y1="85802" x2="15517" y2="87346"/>
                        <a14:foregroundMark x1="27011" y1="85494" x2="26149" y2="895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13453"/>
            <a:ext cx="1648691" cy="194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rang 2 | Bài hát nhân vật png | PNGEg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9493" l="0" r="97989">
                        <a14:foregroundMark x1="75000" y1="23188" x2="77586" y2="63043"/>
                        <a14:foregroundMark x1="72989" y1="80797" x2="75862" y2="68478"/>
                        <a14:foregroundMark x1="80172" y1="85870" x2="76724" y2="858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75" t="12653" r="2375" b="13673"/>
          <a:stretch/>
        </p:blipFill>
        <p:spPr bwMode="auto">
          <a:xfrm>
            <a:off x="10416829" y="4913453"/>
            <a:ext cx="1667140" cy="194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lowchart: Punched Tape 7"/>
          <p:cNvSpPr/>
          <p:nvPr/>
        </p:nvSpPr>
        <p:spPr>
          <a:xfrm>
            <a:off x="2698166" y="394136"/>
            <a:ext cx="7430814" cy="1062344"/>
          </a:xfrm>
          <a:prstGeom prst="flowChartPunchedTap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: 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6" name="Picture 12" descr="BÀI HÁT YÊU HÀ NỘI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62" b="13996"/>
          <a:stretch/>
        </p:blipFill>
        <p:spPr bwMode="auto">
          <a:xfrm>
            <a:off x="1792615" y="1456480"/>
            <a:ext cx="8480289" cy="5015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0784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Sequential Access Storage 2"/>
          <p:cNvSpPr/>
          <p:nvPr/>
        </p:nvSpPr>
        <p:spPr>
          <a:xfrm flipH="1">
            <a:off x="885007" y="1582699"/>
            <a:ext cx="5044965" cy="2975446"/>
          </a:xfrm>
          <a:prstGeom prst="flowChartMagneticTap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Flowchart: Sequential Access Storage 3"/>
          <p:cNvSpPr/>
          <p:nvPr/>
        </p:nvSpPr>
        <p:spPr>
          <a:xfrm flipH="1">
            <a:off x="6593682" y="1415682"/>
            <a:ext cx="5087006" cy="2975446"/>
          </a:xfrm>
          <a:prstGeom prst="flowChartMagneticTap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6" descr="Hát trẻ em png | PNGEg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457" l="0" r="100000">
                        <a14:foregroundMark x1="62644" y1="25617" x2="75287" y2="20370"/>
                        <a14:foregroundMark x1="41667" y1="26852" x2="59195" y2="21914"/>
                        <a14:foregroundMark x1="75575" y1="13272" x2="62931" y2="26543"/>
                        <a14:foregroundMark x1="68966" y1="17284" x2="62356" y2="23765"/>
                        <a14:foregroundMark x1="72701" y1="12654" x2="67241" y2="20062"/>
                        <a14:foregroundMark x1="13506" y1="24383" x2="16379" y2="25000"/>
                        <a14:foregroundMark x1="8621" y1="25617" x2="10345" y2="26235"/>
                        <a14:foregroundMark x1="11782" y1="20062" x2="12069" y2="21914"/>
                        <a14:foregroundMark x1="82184" y1="15741" x2="83333" y2="14506"/>
                        <a14:foregroundMark x1="81897" y1="11420" x2="81897" y2="8951"/>
                        <a14:foregroundMark x1="83333" y1="8951" x2="81609" y2="10494"/>
                        <a14:foregroundMark x1="89943" y1="14815" x2="90517" y2="17593"/>
                        <a14:foregroundMark x1="81897" y1="83025" x2="78448" y2="79321"/>
                        <a14:foregroundMark x1="81897" y1="81173" x2="81897" y2="81173"/>
                        <a14:foregroundMark x1="28448" y1="92593" x2="25287" y2="90741"/>
                        <a14:foregroundMark x1="16379" y1="92901" x2="14655" y2="90123"/>
                        <a14:foregroundMark x1="18966" y1="85802" x2="15517" y2="87346"/>
                        <a14:foregroundMark x1="27011" y1="85494" x2="26149" y2="895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68983"/>
            <a:ext cx="2438400" cy="218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Trang 2 | Bài hát nhân vật png | PNGEg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9493" l="0" r="97989">
                        <a14:foregroundMark x1="75000" y1="23188" x2="77586" y2="63043"/>
                        <a14:foregroundMark x1="72989" y1="80797" x2="75862" y2="68478"/>
                        <a14:foregroundMark x1="80172" y1="85870" x2="76724" y2="858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75" t="12653" r="2375" b="13673"/>
          <a:stretch/>
        </p:blipFill>
        <p:spPr bwMode="auto">
          <a:xfrm>
            <a:off x="10155382" y="4558145"/>
            <a:ext cx="1928587" cy="229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Khuông Nhạc Hình ảnh PNG | Vector Và Các Tập Tin PSD | Tải Về Miễn Phí Trên  Pngtre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667" r="99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043" b="27349"/>
          <a:stretch/>
        </p:blipFill>
        <p:spPr bwMode="auto">
          <a:xfrm>
            <a:off x="2507673" y="5098473"/>
            <a:ext cx="7578436" cy="175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9333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unched Tape 2"/>
          <p:cNvSpPr/>
          <p:nvPr/>
        </p:nvSpPr>
        <p:spPr>
          <a:xfrm>
            <a:off x="2006042" y="167230"/>
            <a:ext cx="8040414" cy="1065825"/>
          </a:xfrm>
          <a:prstGeom prst="flowChartPunchedTap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206609" y="1711290"/>
            <a:ext cx="2617076" cy="2223400"/>
          </a:xfrm>
          <a:prstGeom prst="wedgeEllipse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6059213" y="1711290"/>
            <a:ext cx="2617076" cy="2223400"/>
          </a:xfrm>
          <a:prstGeom prst="wedgeEllipse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3054435" y="1711292"/>
            <a:ext cx="2617076" cy="2348090"/>
          </a:xfrm>
          <a:prstGeom prst="wedgeEllipse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dirty="0"/>
          </a:p>
        </p:txBody>
      </p:sp>
      <p:sp>
        <p:nvSpPr>
          <p:cNvPr id="10" name="Oval Callout 9"/>
          <p:cNvSpPr/>
          <p:nvPr/>
        </p:nvSpPr>
        <p:spPr>
          <a:xfrm>
            <a:off x="9063991" y="1711289"/>
            <a:ext cx="2617076" cy="2223401"/>
          </a:xfrm>
          <a:prstGeom prst="wedgeEllipse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Ở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Tháp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rùa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đâu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6" descr="Hát trẻ em png | PNGEg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457" l="0" r="100000">
                        <a14:foregroundMark x1="62644" y1="25617" x2="75287" y2="20370"/>
                        <a14:foregroundMark x1="41667" y1="26852" x2="59195" y2="21914"/>
                        <a14:foregroundMark x1="75575" y1="13272" x2="62931" y2="26543"/>
                        <a14:foregroundMark x1="68966" y1="17284" x2="62356" y2="23765"/>
                        <a14:foregroundMark x1="72701" y1="12654" x2="67241" y2="20062"/>
                        <a14:foregroundMark x1="13506" y1="24383" x2="16379" y2="25000"/>
                        <a14:foregroundMark x1="8621" y1="25617" x2="10345" y2="26235"/>
                        <a14:foregroundMark x1="11782" y1="20062" x2="12069" y2="21914"/>
                        <a14:foregroundMark x1="82184" y1="15741" x2="83333" y2="14506"/>
                        <a14:foregroundMark x1="81897" y1="11420" x2="81897" y2="8951"/>
                        <a14:foregroundMark x1="83333" y1="8951" x2="81609" y2="10494"/>
                        <a14:foregroundMark x1="89943" y1="14815" x2="90517" y2="17593"/>
                        <a14:foregroundMark x1="81897" y1="83025" x2="78448" y2="79321"/>
                        <a14:foregroundMark x1="81897" y1="81173" x2="81897" y2="81173"/>
                        <a14:foregroundMark x1="28448" y1="92593" x2="25287" y2="90741"/>
                        <a14:foregroundMark x1="16379" y1="92901" x2="14655" y2="90123"/>
                        <a14:foregroundMark x1="18966" y1="85802" x2="15517" y2="87346"/>
                        <a14:foregroundMark x1="27011" y1="85494" x2="26149" y2="895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837" y="4890654"/>
            <a:ext cx="2463347" cy="196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Trang 2 | Bài hát nhân vật png | PNGEg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9493" l="0" r="97989">
                        <a14:foregroundMark x1="75000" y1="23188" x2="77586" y2="63043"/>
                        <a14:foregroundMark x1="72989" y1="80797" x2="75862" y2="68478"/>
                        <a14:foregroundMark x1="80172" y1="85870" x2="76724" y2="858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75" t="12653" r="2375" b="13673"/>
          <a:stretch/>
        </p:blipFill>
        <p:spPr bwMode="auto">
          <a:xfrm>
            <a:off x="10155382" y="5165182"/>
            <a:ext cx="1928587" cy="169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Khuông Nhạc Hình ảnh PNG | Vector Và Các Tập Tin PSD | Tải Về Miễn Phí Trên  Pngtre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667" r="99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043" b="27349"/>
          <a:stretch/>
        </p:blipFill>
        <p:spPr bwMode="auto">
          <a:xfrm>
            <a:off x="2352511" y="5165182"/>
            <a:ext cx="7879175" cy="175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Horizontal Scroll 14"/>
          <p:cNvSpPr/>
          <p:nvPr/>
        </p:nvSpPr>
        <p:spPr>
          <a:xfrm>
            <a:off x="1282261" y="4412924"/>
            <a:ext cx="9553904" cy="1056288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GD</a:t>
            </a:r>
            <a:r>
              <a:rPr lang="vi-VN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trẻ </a:t>
            </a:r>
            <a:r>
              <a:rPr lang="vi-VN" sz="28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13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2617075" y="483477"/>
            <a:ext cx="7031420" cy="1240221"/>
          </a:xfrm>
          <a:prstGeom prst="flowChartPunchedTap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682609" y="2086780"/>
            <a:ext cx="2349063" cy="316361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2-3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dirty="0"/>
              <a:t>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060477" y="2001568"/>
            <a:ext cx="2295556" cy="316361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987158" y="2086780"/>
            <a:ext cx="2291254" cy="316361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6" descr="Hát trẻ em png | PNGEg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457" l="0" r="100000">
                        <a14:foregroundMark x1="62644" y1="25617" x2="75287" y2="20370"/>
                        <a14:foregroundMark x1="41667" y1="26852" x2="59195" y2="21914"/>
                        <a14:foregroundMark x1="75575" y1="13272" x2="62931" y2="26543"/>
                        <a14:foregroundMark x1="68966" y1="17284" x2="62356" y2="23765"/>
                        <a14:foregroundMark x1="72701" y1="12654" x2="67241" y2="20062"/>
                        <a14:foregroundMark x1="13506" y1="24383" x2="16379" y2="25000"/>
                        <a14:foregroundMark x1="8621" y1="25617" x2="10345" y2="26235"/>
                        <a14:foregroundMark x1="11782" y1="20062" x2="12069" y2="21914"/>
                        <a14:foregroundMark x1="82184" y1="15741" x2="83333" y2="14506"/>
                        <a14:foregroundMark x1="81897" y1="11420" x2="81897" y2="8951"/>
                        <a14:foregroundMark x1="83333" y1="8951" x2="81609" y2="10494"/>
                        <a14:foregroundMark x1="89943" y1="14815" x2="90517" y2="17593"/>
                        <a14:foregroundMark x1="81897" y1="83025" x2="78448" y2="79321"/>
                        <a14:foregroundMark x1="81897" y1="81173" x2="81897" y2="81173"/>
                        <a14:foregroundMark x1="28448" y1="92593" x2="25287" y2="90741"/>
                        <a14:foregroundMark x1="16379" y1="92901" x2="14655" y2="90123"/>
                        <a14:foregroundMark x1="18966" y1="85802" x2="15517" y2="87346"/>
                        <a14:foregroundMark x1="27011" y1="85494" x2="26149" y2="895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837" y="4890654"/>
            <a:ext cx="2463347" cy="196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Trang 2 | Bài hát nhân vật png | PNGEg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9493" l="0" r="97989">
                        <a14:foregroundMark x1="75000" y1="23188" x2="77586" y2="63043"/>
                        <a14:foregroundMark x1="72989" y1="80797" x2="75862" y2="68478"/>
                        <a14:foregroundMark x1="80172" y1="85870" x2="76724" y2="858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75" t="12653" r="2375" b="13673"/>
          <a:stretch/>
        </p:blipFill>
        <p:spPr bwMode="auto">
          <a:xfrm>
            <a:off x="10155382" y="5165182"/>
            <a:ext cx="1928587" cy="169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Khuông Nhạc Hình ảnh PNG | Vector Và Các Tập Tin PSD | Tải Về Miễn Phí Trên  Pngtre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667" r="99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043" b="27349"/>
          <a:stretch/>
        </p:blipFill>
        <p:spPr bwMode="auto">
          <a:xfrm>
            <a:off x="2507673" y="5098473"/>
            <a:ext cx="7578436" cy="175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9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263236" y="507362"/>
            <a:ext cx="11610110" cy="4618820"/>
          </a:xfrm>
          <a:prstGeom prst="irregularSeal2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4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6" descr="Hát trẻ em png | PNGEg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457" l="0" r="100000">
                        <a14:foregroundMark x1="62644" y1="25617" x2="75287" y2="20370"/>
                        <a14:foregroundMark x1="41667" y1="26852" x2="59195" y2="21914"/>
                        <a14:foregroundMark x1="75575" y1="13272" x2="62931" y2="26543"/>
                        <a14:foregroundMark x1="68966" y1="17284" x2="62356" y2="23765"/>
                        <a14:foregroundMark x1="72701" y1="12654" x2="67241" y2="20062"/>
                        <a14:foregroundMark x1="13506" y1="24383" x2="16379" y2="25000"/>
                        <a14:foregroundMark x1="8621" y1="25617" x2="10345" y2="26235"/>
                        <a14:foregroundMark x1="11782" y1="20062" x2="12069" y2="21914"/>
                        <a14:foregroundMark x1="82184" y1="15741" x2="83333" y2="14506"/>
                        <a14:foregroundMark x1="81897" y1="11420" x2="81897" y2="8951"/>
                        <a14:foregroundMark x1="83333" y1="8951" x2="81609" y2="10494"/>
                        <a14:foregroundMark x1="89943" y1="14815" x2="90517" y2="17593"/>
                        <a14:foregroundMark x1="81897" y1="83025" x2="78448" y2="79321"/>
                        <a14:foregroundMark x1="81897" y1="81173" x2="81897" y2="81173"/>
                        <a14:foregroundMark x1="28448" y1="92593" x2="25287" y2="90741"/>
                        <a14:foregroundMark x1="16379" y1="92901" x2="14655" y2="90123"/>
                        <a14:foregroundMark x1="18966" y1="85802" x2="15517" y2="87346"/>
                        <a14:foregroundMark x1="27011" y1="85494" x2="26149" y2="895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837" y="4890654"/>
            <a:ext cx="2463347" cy="196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Khuông Nhạc Hình ảnh PNG | Vector Và Các Tập Tin PSD | Tải Về Miễn Phí Trên  Png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667" r="99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043" b="27349"/>
          <a:stretch/>
        </p:blipFill>
        <p:spPr bwMode="auto">
          <a:xfrm>
            <a:off x="2507673" y="5098473"/>
            <a:ext cx="7578436" cy="175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Trang 2 | Bài hát nhân vật png | PNGEg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9493" l="0" r="97989">
                        <a14:foregroundMark x1="75000" y1="23188" x2="77586" y2="63043"/>
                        <a14:foregroundMark x1="72989" y1="80797" x2="75862" y2="68478"/>
                        <a14:foregroundMark x1="80172" y1="85870" x2="76724" y2="858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75" t="12653" r="2375" b="13673"/>
          <a:stretch/>
        </p:blipFill>
        <p:spPr bwMode="auto">
          <a:xfrm>
            <a:off x="10155382" y="5165182"/>
            <a:ext cx="1928587" cy="169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89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155</Words>
  <Application>Microsoft Office PowerPoint</Application>
  <PresentationFormat>Widescreen</PresentationFormat>
  <Paragraphs>25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PHÒNG GIÁO DỤC VÀ ĐÀO TẠO QUẬN LONG BIÊN TRƯỜNG MẦM NON NẮNG MAI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Techsi.vn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Techsi.vn</cp:lastModifiedBy>
  <cp:revision>15</cp:revision>
  <dcterms:created xsi:type="dcterms:W3CDTF">2024-05-10T08:08:09Z</dcterms:created>
  <dcterms:modified xsi:type="dcterms:W3CDTF">2024-12-31T02:55:53Z</dcterms:modified>
</cp:coreProperties>
</file>