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74" r:id="rId1"/>
    <p:sldMasterId id="2147483687" r:id="rId2"/>
    <p:sldMasterId id="2147483699" r:id="rId3"/>
    <p:sldMasterId id="2147483711" r:id="rId4"/>
  </p:sldMasterIdLst>
  <p:notesMasterIdLst>
    <p:notesMasterId r:id="rId31"/>
  </p:notesMasterIdLst>
  <p:sldIdLst>
    <p:sldId id="555" r:id="rId5"/>
    <p:sldId id="557" r:id="rId6"/>
    <p:sldId id="588" r:id="rId7"/>
    <p:sldId id="589" r:id="rId8"/>
    <p:sldId id="612" r:id="rId9"/>
    <p:sldId id="559" r:id="rId10"/>
    <p:sldId id="592" r:id="rId11"/>
    <p:sldId id="613" r:id="rId12"/>
    <p:sldId id="529" r:id="rId13"/>
    <p:sldId id="536" r:id="rId14"/>
    <p:sldId id="538" r:id="rId15"/>
    <p:sldId id="611" r:id="rId16"/>
    <p:sldId id="575" r:id="rId17"/>
    <p:sldId id="578" r:id="rId18"/>
    <p:sldId id="606" r:id="rId19"/>
    <p:sldId id="598" r:id="rId20"/>
    <p:sldId id="607" r:id="rId21"/>
    <p:sldId id="608" r:id="rId22"/>
    <p:sldId id="609" r:id="rId23"/>
    <p:sldId id="614" r:id="rId24"/>
    <p:sldId id="610" r:id="rId25"/>
    <p:sldId id="586" r:id="rId26"/>
    <p:sldId id="580" r:id="rId27"/>
    <p:sldId id="604" r:id="rId28"/>
    <p:sldId id="605" r:id="rId29"/>
    <p:sldId id="583" r:id="rId30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396C"/>
    <a:srgbClr val="FFFFFF"/>
    <a:srgbClr val="006600"/>
    <a:srgbClr val="005EA4"/>
    <a:srgbClr val="CCECFF"/>
    <a:srgbClr val="FF0066"/>
    <a:srgbClr val="FF00FF"/>
    <a:srgbClr val="CC00CC"/>
    <a:srgbClr val="2DEB4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323" autoAdjust="0"/>
  </p:normalViewPr>
  <p:slideViewPr>
    <p:cSldViewPr>
      <p:cViewPr>
        <p:scale>
          <a:sx n="50" d="100"/>
          <a:sy n="50" d="100"/>
        </p:scale>
        <p:origin x="1478" y="581"/>
      </p:cViewPr>
      <p:guideLst>
        <p:guide orient="horz" pos="2160"/>
        <p:guide pos="37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6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9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0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748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36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77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55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12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39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58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89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7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4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4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42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12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70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12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5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1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02C61-A480-44D6-B8C7-4CAB4B9239A8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03713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315-546F-45CD-B71B-7FC1EB5FF04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9943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59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E8A5-2E7C-4040-A2C7-1954CC268C59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6347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3F60-5D96-4BD9-9A9C-FECD8965448D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3126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0CA-30E3-4214-95EF-C777D6AD372B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1454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BCF4-3766-4F1D-AE7B-CF2016F721B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47161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EB60-E783-4432-AA31-99F78278E17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61920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4654-1AC6-40CF-BC4A-11946092062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18453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4797-A680-4C20-A163-6B1FA42D1976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151798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E6DA-F211-48E9-8B45-EE606F924BF4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197714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1721D-EB8F-40A7-B7C3-B08CE89A7391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1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5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t>‹#›</a:t>
            </a:fld>
            <a:endParaRPr lang="en-US" altLang="en-US"/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4C7F5C2D-9768-7896-33C4-A9176868B64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6964E70C-EE83-3082-F3D6-42EB5502EE95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B99A8415-EC76-262F-932B-78E56216EAFC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114D30A1-AE83-B35F-7681-3602210D6B36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97397199-7412-04D5-99B6-4FD026E1FD19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7">
              <a:extLst>
                <a:ext uri="{FF2B5EF4-FFF2-40B4-BE49-F238E27FC236}">
                  <a16:creationId xmlns:a16="http://schemas.microsoft.com/office/drawing/2014/main" id="{C8F3C813-CC44-D870-5562-F3909E14423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71C1A171-540C-CECF-0D5B-58FB2800E4A5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C4C0F7D9-B08A-621D-EF41-3D268B9A9C5E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0">
              <a:extLst>
                <a:ext uri="{FF2B5EF4-FFF2-40B4-BE49-F238E27FC236}">
                  <a16:creationId xmlns:a16="http://schemas.microsoft.com/office/drawing/2014/main" id="{DB82569D-B621-B954-EAA4-0AB126682B99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079366E3-5E58-6388-6CF4-C97C52B04D3F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2">
              <a:extLst>
                <a:ext uri="{FF2B5EF4-FFF2-40B4-BE49-F238E27FC236}">
                  <a16:creationId xmlns:a16="http://schemas.microsoft.com/office/drawing/2014/main" id="{4062749B-5C60-DEFE-296E-41F5035A075D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4F0F48C6-38D8-66B8-3C74-60EF24EA8FDE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" name="矩形 14">
              <a:extLst>
                <a:ext uri="{FF2B5EF4-FFF2-40B4-BE49-F238E27FC236}">
                  <a16:creationId xmlns:a16="http://schemas.microsoft.com/office/drawing/2014/main" id="{77FFC617-75BB-BA3D-25EE-C1F586435E2C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0" name="矩形 15">
              <a:extLst>
                <a:ext uri="{FF2B5EF4-FFF2-40B4-BE49-F238E27FC236}">
                  <a16:creationId xmlns:a16="http://schemas.microsoft.com/office/drawing/2014/main" id="{2C0900FA-FC55-213D-70D4-A0A686580F3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矩形 16">
              <a:extLst>
                <a:ext uri="{FF2B5EF4-FFF2-40B4-BE49-F238E27FC236}">
                  <a16:creationId xmlns:a16="http://schemas.microsoft.com/office/drawing/2014/main" id="{C5A09177-68EB-1651-D0CE-8BB7F41C6991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2D27ED09-BB71-435A-9709-9105815F3A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23" name="Group 205">
              <a:extLst>
                <a:ext uri="{FF2B5EF4-FFF2-40B4-BE49-F238E27FC236}">
                  <a16:creationId xmlns:a16="http://schemas.microsoft.com/office/drawing/2014/main" id="{2E07DAAD-8F8C-B0AD-E769-E704F72C4BE0}"/>
                </a:ext>
              </a:extLst>
            </p:cNvPr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4" name="Freeform 5">
                <a:extLst>
                  <a:ext uri="{FF2B5EF4-FFF2-40B4-BE49-F238E27FC236}">
                    <a16:creationId xmlns:a16="http://schemas.microsoft.com/office/drawing/2014/main" id="{ABBAA613-006B-76F3-6306-D561DAD4E14A}"/>
                  </a:ext>
                </a:extLst>
              </p:cNvPr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6">
                <a:extLst>
                  <a:ext uri="{FF2B5EF4-FFF2-40B4-BE49-F238E27FC236}">
                    <a16:creationId xmlns:a16="http://schemas.microsoft.com/office/drawing/2014/main" id="{7939C0BA-1434-8F78-306D-94E5B34B9F20}"/>
                  </a:ext>
                </a:extLst>
              </p:cNvPr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7">
                <a:extLst>
                  <a:ext uri="{FF2B5EF4-FFF2-40B4-BE49-F238E27FC236}">
                    <a16:creationId xmlns:a16="http://schemas.microsoft.com/office/drawing/2014/main" id="{B8A5BB55-16F7-8B0F-8A83-BE0ED600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8">
                <a:extLst>
                  <a:ext uri="{FF2B5EF4-FFF2-40B4-BE49-F238E27FC236}">
                    <a16:creationId xmlns:a16="http://schemas.microsoft.com/office/drawing/2014/main" id="{7FEA51EC-3119-B7A7-0F55-981EC05B765F}"/>
                  </a:ext>
                </a:extLst>
              </p:cNvPr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0C676A54-23D4-3C89-3F52-E0BC262EBB06}"/>
                  </a:ext>
                </a:extLst>
              </p:cNvPr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0">
                <a:extLst>
                  <a:ext uri="{FF2B5EF4-FFF2-40B4-BE49-F238E27FC236}">
                    <a16:creationId xmlns:a16="http://schemas.microsoft.com/office/drawing/2014/main" id="{D34CC704-0167-39EB-6985-D7B53C06E850}"/>
                  </a:ext>
                </a:extLst>
              </p:cNvPr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D8D9D045-F76F-7A98-D49D-3CAB26DC8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2">
                <a:extLst>
                  <a:ext uri="{FF2B5EF4-FFF2-40B4-BE49-F238E27FC236}">
                    <a16:creationId xmlns:a16="http://schemas.microsoft.com/office/drawing/2014/main" id="{0E654D20-5935-2738-8A2E-319AC006024A}"/>
                  </a:ext>
                </a:extLst>
              </p:cNvPr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3">
                <a:extLst>
                  <a:ext uri="{FF2B5EF4-FFF2-40B4-BE49-F238E27FC236}">
                    <a16:creationId xmlns:a16="http://schemas.microsoft.com/office/drawing/2014/main" id="{DDEA488E-6A99-474B-5AD5-6660292B4F8C}"/>
                  </a:ext>
                </a:extLst>
              </p:cNvPr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4">
                <a:extLst>
                  <a:ext uri="{FF2B5EF4-FFF2-40B4-BE49-F238E27FC236}">
                    <a16:creationId xmlns:a16="http://schemas.microsoft.com/office/drawing/2014/main" id="{0C1A3A51-7D8F-B848-4FC5-29215F3C6974}"/>
                  </a:ext>
                </a:extLst>
              </p:cNvPr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5">
                <a:extLst>
                  <a:ext uri="{FF2B5EF4-FFF2-40B4-BE49-F238E27FC236}">
                    <a16:creationId xmlns:a16="http://schemas.microsoft.com/office/drawing/2014/main" id="{61869271-9B67-0B86-2208-BB0CB8D4D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8A72F8D0-97BF-C178-3AE6-094D09BA3A70}"/>
                  </a:ext>
                </a:extLst>
              </p:cNvPr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17">
                <a:extLst>
                  <a:ext uri="{FF2B5EF4-FFF2-40B4-BE49-F238E27FC236}">
                    <a16:creationId xmlns:a16="http://schemas.microsoft.com/office/drawing/2014/main" id="{EF7B8B0B-9CFD-5ABB-26C8-F57B35AC5602}"/>
                  </a:ext>
                </a:extLst>
              </p:cNvPr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F570A80E-F4B2-552D-DA14-39537DE34B75}"/>
                  </a:ext>
                </a:extLst>
              </p:cNvPr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19">
                <a:extLst>
                  <a:ext uri="{FF2B5EF4-FFF2-40B4-BE49-F238E27FC236}">
                    <a16:creationId xmlns:a16="http://schemas.microsoft.com/office/drawing/2014/main" id="{3652E3DA-B9F8-96C9-A0B4-B5B952090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0">
                <a:extLst>
                  <a:ext uri="{FF2B5EF4-FFF2-40B4-BE49-F238E27FC236}">
                    <a16:creationId xmlns:a16="http://schemas.microsoft.com/office/drawing/2014/main" id="{0C263F18-DEEB-7521-D5B7-155FFCC1FDF8}"/>
                  </a:ext>
                </a:extLst>
              </p:cNvPr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1197F4A5-7FC6-8F64-ACC9-BF8EE8B37BCD}"/>
                  </a:ext>
                </a:extLst>
              </p:cNvPr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Freeform 22">
                <a:extLst>
                  <a:ext uri="{FF2B5EF4-FFF2-40B4-BE49-F238E27FC236}">
                    <a16:creationId xmlns:a16="http://schemas.microsoft.com/office/drawing/2014/main" id="{10B2B361-53E6-F347-23D4-DB6598163F46}"/>
                  </a:ext>
                </a:extLst>
              </p:cNvPr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Rectangle 23">
                <a:extLst>
                  <a:ext uri="{FF2B5EF4-FFF2-40B4-BE49-F238E27FC236}">
                    <a16:creationId xmlns:a16="http://schemas.microsoft.com/office/drawing/2014/main" id="{E3425271-5BA8-DB18-0FE1-52BB94F0B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4">
                <a:extLst>
                  <a:ext uri="{FF2B5EF4-FFF2-40B4-BE49-F238E27FC236}">
                    <a16:creationId xmlns:a16="http://schemas.microsoft.com/office/drawing/2014/main" id="{E00F8521-C1DE-49E7-DB56-BED036EE1D75}"/>
                  </a:ext>
                </a:extLst>
              </p:cNvPr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5">
                <a:extLst>
                  <a:ext uri="{FF2B5EF4-FFF2-40B4-BE49-F238E27FC236}">
                    <a16:creationId xmlns:a16="http://schemas.microsoft.com/office/drawing/2014/main" id="{DB79D1A1-3D14-789C-8C34-B9CE6C03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26">
                <a:extLst>
                  <a:ext uri="{FF2B5EF4-FFF2-40B4-BE49-F238E27FC236}">
                    <a16:creationId xmlns:a16="http://schemas.microsoft.com/office/drawing/2014/main" id="{7F04E40A-38E7-24EA-B87A-4F8225B6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27">
                <a:extLst>
                  <a:ext uri="{FF2B5EF4-FFF2-40B4-BE49-F238E27FC236}">
                    <a16:creationId xmlns:a16="http://schemas.microsoft.com/office/drawing/2014/main" id="{186672F8-9504-193F-700D-C7AD02DFC5DB}"/>
                  </a:ext>
                </a:extLst>
              </p:cNvPr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28">
                <a:extLst>
                  <a:ext uri="{FF2B5EF4-FFF2-40B4-BE49-F238E27FC236}">
                    <a16:creationId xmlns:a16="http://schemas.microsoft.com/office/drawing/2014/main" id="{91F37995-316D-73CD-801E-C49159E317FE}"/>
                  </a:ext>
                </a:extLst>
              </p:cNvPr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29">
                <a:extLst>
                  <a:ext uri="{FF2B5EF4-FFF2-40B4-BE49-F238E27FC236}">
                    <a16:creationId xmlns:a16="http://schemas.microsoft.com/office/drawing/2014/main" id="{E36FCB66-E31E-5010-4086-37E27BB32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0">
                <a:extLst>
                  <a:ext uri="{FF2B5EF4-FFF2-40B4-BE49-F238E27FC236}">
                    <a16:creationId xmlns:a16="http://schemas.microsoft.com/office/drawing/2014/main" id="{E60B9658-8B19-C2D7-A182-31206B238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1">
                <a:extLst>
                  <a:ext uri="{FF2B5EF4-FFF2-40B4-BE49-F238E27FC236}">
                    <a16:creationId xmlns:a16="http://schemas.microsoft.com/office/drawing/2014/main" id="{B836AC7F-3986-F5DB-4F03-9E95EDACA8D8}"/>
                  </a:ext>
                </a:extLst>
              </p:cNvPr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2">
                <a:extLst>
                  <a:ext uri="{FF2B5EF4-FFF2-40B4-BE49-F238E27FC236}">
                    <a16:creationId xmlns:a16="http://schemas.microsoft.com/office/drawing/2014/main" id="{4D903653-B8D8-715F-873E-2B52142FC23A}"/>
                  </a:ext>
                </a:extLst>
              </p:cNvPr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3">
                <a:extLst>
                  <a:ext uri="{FF2B5EF4-FFF2-40B4-BE49-F238E27FC236}">
                    <a16:creationId xmlns:a16="http://schemas.microsoft.com/office/drawing/2014/main" id="{495EAFA3-B249-922D-FE9F-6BE4ECC12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4">
                <a:extLst>
                  <a:ext uri="{FF2B5EF4-FFF2-40B4-BE49-F238E27FC236}">
                    <a16:creationId xmlns:a16="http://schemas.microsoft.com/office/drawing/2014/main" id="{4D025857-0662-0921-4996-2ED883D41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5">
                <a:extLst>
                  <a:ext uri="{FF2B5EF4-FFF2-40B4-BE49-F238E27FC236}">
                    <a16:creationId xmlns:a16="http://schemas.microsoft.com/office/drawing/2014/main" id="{44806A03-C4F1-42C4-2723-F2A34B53515E}"/>
                  </a:ext>
                </a:extLst>
              </p:cNvPr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36">
                <a:extLst>
                  <a:ext uri="{FF2B5EF4-FFF2-40B4-BE49-F238E27FC236}">
                    <a16:creationId xmlns:a16="http://schemas.microsoft.com/office/drawing/2014/main" id="{A4570313-C261-5604-0881-7F4AB898C9BC}"/>
                  </a:ext>
                </a:extLst>
              </p:cNvPr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Rectangle 37">
                <a:extLst>
                  <a:ext uri="{FF2B5EF4-FFF2-40B4-BE49-F238E27FC236}">
                    <a16:creationId xmlns:a16="http://schemas.microsoft.com/office/drawing/2014/main" id="{69A93377-F104-E693-9285-2B884B6FC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Oval 38">
                <a:extLst>
                  <a:ext uri="{FF2B5EF4-FFF2-40B4-BE49-F238E27FC236}">
                    <a16:creationId xmlns:a16="http://schemas.microsoft.com/office/drawing/2014/main" id="{CF064BE9-6759-395B-7116-DB5A14F08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39">
                <a:extLst>
                  <a:ext uri="{FF2B5EF4-FFF2-40B4-BE49-F238E27FC236}">
                    <a16:creationId xmlns:a16="http://schemas.microsoft.com/office/drawing/2014/main" id="{F938CCCC-88CD-D3D6-874E-75EF33C970CC}"/>
                  </a:ext>
                </a:extLst>
              </p:cNvPr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0">
                <a:extLst>
                  <a:ext uri="{FF2B5EF4-FFF2-40B4-BE49-F238E27FC236}">
                    <a16:creationId xmlns:a16="http://schemas.microsoft.com/office/drawing/2014/main" id="{89650BA2-796F-2149-1FF0-7969567C8242}"/>
                  </a:ext>
                </a:extLst>
              </p:cNvPr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1">
                <a:extLst>
                  <a:ext uri="{FF2B5EF4-FFF2-40B4-BE49-F238E27FC236}">
                    <a16:creationId xmlns:a16="http://schemas.microsoft.com/office/drawing/2014/main" id="{224D0BE2-4F76-74C5-2CEE-5F442CD49D8B}"/>
                  </a:ext>
                </a:extLst>
              </p:cNvPr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2">
                <a:extLst>
                  <a:ext uri="{FF2B5EF4-FFF2-40B4-BE49-F238E27FC236}">
                    <a16:creationId xmlns:a16="http://schemas.microsoft.com/office/drawing/2014/main" id="{B28AE02E-E1BE-402A-C731-EACC273E950D}"/>
                  </a:ext>
                </a:extLst>
              </p:cNvPr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Freeform 43">
                <a:extLst>
                  <a:ext uri="{FF2B5EF4-FFF2-40B4-BE49-F238E27FC236}">
                    <a16:creationId xmlns:a16="http://schemas.microsoft.com/office/drawing/2014/main" id="{C5FC5C0A-7782-B9CA-E401-0BF571A5675A}"/>
                  </a:ext>
                </a:extLst>
              </p:cNvPr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Freeform 44">
                <a:extLst>
                  <a:ext uri="{FF2B5EF4-FFF2-40B4-BE49-F238E27FC236}">
                    <a16:creationId xmlns:a16="http://schemas.microsoft.com/office/drawing/2014/main" id="{252B025D-E42A-3F1C-1430-8E0749E6741B}"/>
                  </a:ext>
                </a:extLst>
              </p:cNvPr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5">
                <a:extLst>
                  <a:ext uri="{FF2B5EF4-FFF2-40B4-BE49-F238E27FC236}">
                    <a16:creationId xmlns:a16="http://schemas.microsoft.com/office/drawing/2014/main" id="{82588977-602F-B946-D9E0-1174E0E91CFD}"/>
                  </a:ext>
                </a:extLst>
              </p:cNvPr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46">
                <a:extLst>
                  <a:ext uri="{FF2B5EF4-FFF2-40B4-BE49-F238E27FC236}">
                    <a16:creationId xmlns:a16="http://schemas.microsoft.com/office/drawing/2014/main" id="{065448FD-975D-D258-05AC-23790C1FB672}"/>
                  </a:ext>
                </a:extLst>
              </p:cNvPr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Rectangle 47">
                <a:extLst>
                  <a:ext uri="{FF2B5EF4-FFF2-40B4-BE49-F238E27FC236}">
                    <a16:creationId xmlns:a16="http://schemas.microsoft.com/office/drawing/2014/main" id="{823C3ACD-F50A-CB64-D886-7171CA919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Oval 48">
                <a:extLst>
                  <a:ext uri="{FF2B5EF4-FFF2-40B4-BE49-F238E27FC236}">
                    <a16:creationId xmlns:a16="http://schemas.microsoft.com/office/drawing/2014/main" id="{59094475-3C97-D825-97EB-FECBA7F07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49">
                <a:extLst>
                  <a:ext uri="{FF2B5EF4-FFF2-40B4-BE49-F238E27FC236}">
                    <a16:creationId xmlns:a16="http://schemas.microsoft.com/office/drawing/2014/main" id="{269F68B9-9C26-092E-C439-7BC43E0F9690}"/>
                  </a:ext>
                </a:extLst>
              </p:cNvPr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0">
                <a:extLst>
                  <a:ext uri="{FF2B5EF4-FFF2-40B4-BE49-F238E27FC236}">
                    <a16:creationId xmlns:a16="http://schemas.microsoft.com/office/drawing/2014/main" id="{AD3562AE-3E86-00FB-BB05-DF9516C2AF4E}"/>
                  </a:ext>
                </a:extLst>
              </p:cNvPr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1">
                <a:extLst>
                  <a:ext uri="{FF2B5EF4-FFF2-40B4-BE49-F238E27FC236}">
                    <a16:creationId xmlns:a16="http://schemas.microsoft.com/office/drawing/2014/main" id="{83A79C46-D1F9-E996-6B74-47F120692BAF}"/>
                  </a:ext>
                </a:extLst>
              </p:cNvPr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2">
                <a:extLst>
                  <a:ext uri="{FF2B5EF4-FFF2-40B4-BE49-F238E27FC236}">
                    <a16:creationId xmlns:a16="http://schemas.microsoft.com/office/drawing/2014/main" id="{064515E6-4A80-CA1F-E9B1-A85331D7B821}"/>
                  </a:ext>
                </a:extLst>
              </p:cNvPr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Freeform 53">
                <a:extLst>
                  <a:ext uri="{FF2B5EF4-FFF2-40B4-BE49-F238E27FC236}">
                    <a16:creationId xmlns:a16="http://schemas.microsoft.com/office/drawing/2014/main" id="{391CE358-CA73-6C97-984B-1D6DA76C6018}"/>
                  </a:ext>
                </a:extLst>
              </p:cNvPr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Freeform 54">
                <a:extLst>
                  <a:ext uri="{FF2B5EF4-FFF2-40B4-BE49-F238E27FC236}">
                    <a16:creationId xmlns:a16="http://schemas.microsoft.com/office/drawing/2014/main" id="{F73FBAE7-AA8B-A85C-8BF0-84A3CFD38F5D}"/>
                  </a:ext>
                </a:extLst>
              </p:cNvPr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5">
                <a:extLst>
                  <a:ext uri="{FF2B5EF4-FFF2-40B4-BE49-F238E27FC236}">
                    <a16:creationId xmlns:a16="http://schemas.microsoft.com/office/drawing/2014/main" id="{26F49319-CED7-C417-6495-22C67BACFE04}"/>
                  </a:ext>
                </a:extLst>
              </p:cNvPr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C46029C7-030C-D04C-6761-3205C12E6FF9}"/>
                  </a:ext>
                </a:extLst>
              </p:cNvPr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Rectangle 57">
                <a:extLst>
                  <a:ext uri="{FF2B5EF4-FFF2-40B4-BE49-F238E27FC236}">
                    <a16:creationId xmlns:a16="http://schemas.microsoft.com/office/drawing/2014/main" id="{C8CCCD56-FC61-9A9E-F8AA-C3553E267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Oval 58">
                <a:extLst>
                  <a:ext uri="{FF2B5EF4-FFF2-40B4-BE49-F238E27FC236}">
                    <a16:creationId xmlns:a16="http://schemas.microsoft.com/office/drawing/2014/main" id="{3154F70A-CA59-2A7F-6791-DF9108CB9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59">
                <a:extLst>
                  <a:ext uri="{FF2B5EF4-FFF2-40B4-BE49-F238E27FC236}">
                    <a16:creationId xmlns:a16="http://schemas.microsoft.com/office/drawing/2014/main" id="{300EAFD4-5333-FB9B-1BE3-2CF3ABBE38D2}"/>
                  </a:ext>
                </a:extLst>
              </p:cNvPr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0">
                <a:extLst>
                  <a:ext uri="{FF2B5EF4-FFF2-40B4-BE49-F238E27FC236}">
                    <a16:creationId xmlns:a16="http://schemas.microsoft.com/office/drawing/2014/main" id="{23CDBA21-EE70-1E49-E6AF-EF48AF959B67}"/>
                  </a:ext>
                </a:extLst>
              </p:cNvPr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1">
                <a:extLst>
                  <a:ext uri="{FF2B5EF4-FFF2-40B4-BE49-F238E27FC236}">
                    <a16:creationId xmlns:a16="http://schemas.microsoft.com/office/drawing/2014/main" id="{61A5C81F-2067-5786-BF18-5B3F0BA80A1F}"/>
                  </a:ext>
                </a:extLst>
              </p:cNvPr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2">
                <a:extLst>
                  <a:ext uri="{FF2B5EF4-FFF2-40B4-BE49-F238E27FC236}">
                    <a16:creationId xmlns:a16="http://schemas.microsoft.com/office/drawing/2014/main" id="{AD4454F4-C243-AE7B-B45E-75A9F649A22A}"/>
                  </a:ext>
                </a:extLst>
              </p:cNvPr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3">
                <a:extLst>
                  <a:ext uri="{FF2B5EF4-FFF2-40B4-BE49-F238E27FC236}">
                    <a16:creationId xmlns:a16="http://schemas.microsoft.com/office/drawing/2014/main" id="{1447AB69-9BD0-7F40-F446-4DC417F87F46}"/>
                  </a:ext>
                </a:extLst>
              </p:cNvPr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4">
                <a:extLst>
                  <a:ext uri="{FF2B5EF4-FFF2-40B4-BE49-F238E27FC236}">
                    <a16:creationId xmlns:a16="http://schemas.microsoft.com/office/drawing/2014/main" id="{115FB80E-DAFD-538E-ADEE-22B42F4B0667}"/>
                  </a:ext>
                </a:extLst>
              </p:cNvPr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Freeform 65">
                <a:extLst>
                  <a:ext uri="{FF2B5EF4-FFF2-40B4-BE49-F238E27FC236}">
                    <a16:creationId xmlns:a16="http://schemas.microsoft.com/office/drawing/2014/main" id="{A39D69D1-96ED-77DB-3CB2-5D5A682E55EB}"/>
                  </a:ext>
                </a:extLst>
              </p:cNvPr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66">
                <a:extLst>
                  <a:ext uri="{FF2B5EF4-FFF2-40B4-BE49-F238E27FC236}">
                    <a16:creationId xmlns:a16="http://schemas.microsoft.com/office/drawing/2014/main" id="{D94711FA-CADE-9EE4-1582-5F2E7D243D78}"/>
                  </a:ext>
                </a:extLst>
              </p:cNvPr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67">
                <a:extLst>
                  <a:ext uri="{FF2B5EF4-FFF2-40B4-BE49-F238E27FC236}">
                    <a16:creationId xmlns:a16="http://schemas.microsoft.com/office/drawing/2014/main" id="{3FD1A7A6-0F6F-425D-1281-1E8C7749D4AA}"/>
                  </a:ext>
                </a:extLst>
              </p:cNvPr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68">
                <a:extLst>
                  <a:ext uri="{FF2B5EF4-FFF2-40B4-BE49-F238E27FC236}">
                    <a16:creationId xmlns:a16="http://schemas.microsoft.com/office/drawing/2014/main" id="{08FFA699-E2BD-7136-43F2-B95F0C366B3D}"/>
                  </a:ext>
                </a:extLst>
              </p:cNvPr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Rectangle 69">
                <a:extLst>
                  <a:ext uri="{FF2B5EF4-FFF2-40B4-BE49-F238E27FC236}">
                    <a16:creationId xmlns:a16="http://schemas.microsoft.com/office/drawing/2014/main" id="{93386D01-8E29-8026-53FD-47B973829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0">
                <a:extLst>
                  <a:ext uri="{FF2B5EF4-FFF2-40B4-BE49-F238E27FC236}">
                    <a16:creationId xmlns:a16="http://schemas.microsoft.com/office/drawing/2014/main" id="{7D8D1B3A-54D4-CB7D-2176-8C519083962A}"/>
                  </a:ext>
                </a:extLst>
              </p:cNvPr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1">
                <a:extLst>
                  <a:ext uri="{FF2B5EF4-FFF2-40B4-BE49-F238E27FC236}">
                    <a16:creationId xmlns:a16="http://schemas.microsoft.com/office/drawing/2014/main" id="{831E4C1F-73BB-B019-7A66-534BBBF72B6C}"/>
                  </a:ext>
                </a:extLst>
              </p:cNvPr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2">
                <a:extLst>
                  <a:ext uri="{FF2B5EF4-FFF2-40B4-BE49-F238E27FC236}">
                    <a16:creationId xmlns:a16="http://schemas.microsoft.com/office/drawing/2014/main" id="{1FABBF6E-5E56-232F-7B5A-38228635C3EF}"/>
                  </a:ext>
                </a:extLst>
              </p:cNvPr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3">
                <a:extLst>
                  <a:ext uri="{FF2B5EF4-FFF2-40B4-BE49-F238E27FC236}">
                    <a16:creationId xmlns:a16="http://schemas.microsoft.com/office/drawing/2014/main" id="{47E5A9A0-8368-74D7-F3AB-B329DC063E13}"/>
                  </a:ext>
                </a:extLst>
              </p:cNvPr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4">
                <a:extLst>
                  <a:ext uri="{FF2B5EF4-FFF2-40B4-BE49-F238E27FC236}">
                    <a16:creationId xmlns:a16="http://schemas.microsoft.com/office/drawing/2014/main" id="{EAFBDCDB-BA0D-816D-E57B-E2963B311C32}"/>
                  </a:ext>
                </a:extLst>
              </p:cNvPr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5">
                <a:extLst>
                  <a:ext uri="{FF2B5EF4-FFF2-40B4-BE49-F238E27FC236}">
                    <a16:creationId xmlns:a16="http://schemas.microsoft.com/office/drawing/2014/main" id="{4B0F9C69-2483-AE68-2698-742D8CF8F873}"/>
                  </a:ext>
                </a:extLst>
              </p:cNvPr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6828930F-7930-C44A-5A70-8F3582DDF3D6}"/>
                  </a:ext>
                </a:extLst>
              </p:cNvPr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B2070BC1-72D8-3847-312E-6B1EB6F8C166}"/>
                  </a:ext>
                </a:extLst>
              </p:cNvPr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78">
                <a:extLst>
                  <a:ext uri="{FF2B5EF4-FFF2-40B4-BE49-F238E27FC236}">
                    <a16:creationId xmlns:a16="http://schemas.microsoft.com/office/drawing/2014/main" id="{C3245E5D-3C2D-A528-3664-2BE9A8986556}"/>
                  </a:ext>
                </a:extLst>
              </p:cNvPr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79">
                <a:extLst>
                  <a:ext uri="{FF2B5EF4-FFF2-40B4-BE49-F238E27FC236}">
                    <a16:creationId xmlns:a16="http://schemas.microsoft.com/office/drawing/2014/main" id="{7CB2889E-6DE1-CF09-2FDE-869616B906F9}"/>
                  </a:ext>
                </a:extLst>
              </p:cNvPr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0">
                <a:extLst>
                  <a:ext uri="{FF2B5EF4-FFF2-40B4-BE49-F238E27FC236}">
                    <a16:creationId xmlns:a16="http://schemas.microsoft.com/office/drawing/2014/main" id="{9BA7E9CA-2463-2C5C-4BBB-52189418DF0B}"/>
                  </a:ext>
                </a:extLst>
              </p:cNvPr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1">
                <a:extLst>
                  <a:ext uri="{FF2B5EF4-FFF2-40B4-BE49-F238E27FC236}">
                    <a16:creationId xmlns:a16="http://schemas.microsoft.com/office/drawing/2014/main" id="{21106E75-F4F9-5251-2D40-0EF2EDE32F8C}"/>
                  </a:ext>
                </a:extLst>
              </p:cNvPr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2">
                <a:extLst>
                  <a:ext uri="{FF2B5EF4-FFF2-40B4-BE49-F238E27FC236}">
                    <a16:creationId xmlns:a16="http://schemas.microsoft.com/office/drawing/2014/main" id="{055A25F5-61E2-44D7-E23E-944EB7431AF2}"/>
                  </a:ext>
                </a:extLst>
              </p:cNvPr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3">
                <a:extLst>
                  <a:ext uri="{FF2B5EF4-FFF2-40B4-BE49-F238E27FC236}">
                    <a16:creationId xmlns:a16="http://schemas.microsoft.com/office/drawing/2014/main" id="{4AE1475D-8DDF-27EC-97E4-89BC386D71C6}"/>
                  </a:ext>
                </a:extLst>
              </p:cNvPr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4">
                <a:extLst>
                  <a:ext uri="{FF2B5EF4-FFF2-40B4-BE49-F238E27FC236}">
                    <a16:creationId xmlns:a16="http://schemas.microsoft.com/office/drawing/2014/main" id="{8BE95F67-1656-4840-15E8-6C7798092865}"/>
                  </a:ext>
                </a:extLst>
              </p:cNvPr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Freeform 85">
                <a:extLst>
                  <a:ext uri="{FF2B5EF4-FFF2-40B4-BE49-F238E27FC236}">
                    <a16:creationId xmlns:a16="http://schemas.microsoft.com/office/drawing/2014/main" id="{F85F3E6F-7EDD-9D3F-48D5-997769F16629}"/>
                  </a:ext>
                </a:extLst>
              </p:cNvPr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86">
                <a:extLst>
                  <a:ext uri="{FF2B5EF4-FFF2-40B4-BE49-F238E27FC236}">
                    <a16:creationId xmlns:a16="http://schemas.microsoft.com/office/drawing/2014/main" id="{F83956EC-12ED-431C-9AC5-B16CD77E3347}"/>
                  </a:ext>
                </a:extLst>
              </p:cNvPr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87">
                <a:extLst>
                  <a:ext uri="{FF2B5EF4-FFF2-40B4-BE49-F238E27FC236}">
                    <a16:creationId xmlns:a16="http://schemas.microsoft.com/office/drawing/2014/main" id="{7B1CD7A5-B398-348D-ABA0-896D84E1B064}"/>
                  </a:ext>
                </a:extLst>
              </p:cNvPr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88">
                <a:extLst>
                  <a:ext uri="{FF2B5EF4-FFF2-40B4-BE49-F238E27FC236}">
                    <a16:creationId xmlns:a16="http://schemas.microsoft.com/office/drawing/2014/main" id="{275842B4-3DD4-DDB2-61DF-0A1AE5DC5BDC}"/>
                  </a:ext>
                </a:extLst>
              </p:cNvPr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Rectangle 89">
                <a:extLst>
                  <a:ext uri="{FF2B5EF4-FFF2-40B4-BE49-F238E27FC236}">
                    <a16:creationId xmlns:a16="http://schemas.microsoft.com/office/drawing/2014/main" id="{56D0AAEB-C752-6367-8F40-ACE5A5177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0">
                <a:extLst>
                  <a:ext uri="{FF2B5EF4-FFF2-40B4-BE49-F238E27FC236}">
                    <a16:creationId xmlns:a16="http://schemas.microsoft.com/office/drawing/2014/main" id="{A86C4E03-D2F7-8BFD-915F-A220FBFAF7AA}"/>
                  </a:ext>
                </a:extLst>
              </p:cNvPr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1">
                <a:extLst>
                  <a:ext uri="{FF2B5EF4-FFF2-40B4-BE49-F238E27FC236}">
                    <a16:creationId xmlns:a16="http://schemas.microsoft.com/office/drawing/2014/main" id="{E1212B82-0AD4-66B1-D7DF-54039FD81787}"/>
                  </a:ext>
                </a:extLst>
              </p:cNvPr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2">
                <a:extLst>
                  <a:ext uri="{FF2B5EF4-FFF2-40B4-BE49-F238E27FC236}">
                    <a16:creationId xmlns:a16="http://schemas.microsoft.com/office/drawing/2014/main" id="{1FD7ADCF-3941-F32A-994D-11AD116AA950}"/>
                  </a:ext>
                </a:extLst>
              </p:cNvPr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3">
                <a:extLst>
                  <a:ext uri="{FF2B5EF4-FFF2-40B4-BE49-F238E27FC236}">
                    <a16:creationId xmlns:a16="http://schemas.microsoft.com/office/drawing/2014/main" id="{2FFD0374-413E-1A91-CB3D-93A3633CDC97}"/>
                  </a:ext>
                </a:extLst>
              </p:cNvPr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4">
                <a:extLst>
                  <a:ext uri="{FF2B5EF4-FFF2-40B4-BE49-F238E27FC236}">
                    <a16:creationId xmlns:a16="http://schemas.microsoft.com/office/drawing/2014/main" id="{F525F570-BE45-3E86-A011-0CD2CFC61039}"/>
                  </a:ext>
                </a:extLst>
              </p:cNvPr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5">
                <a:extLst>
                  <a:ext uri="{FF2B5EF4-FFF2-40B4-BE49-F238E27FC236}">
                    <a16:creationId xmlns:a16="http://schemas.microsoft.com/office/drawing/2014/main" id="{7BE2FCE0-27E1-763B-B5C6-5EB25FE12F57}"/>
                  </a:ext>
                </a:extLst>
              </p:cNvPr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96">
                <a:extLst>
                  <a:ext uri="{FF2B5EF4-FFF2-40B4-BE49-F238E27FC236}">
                    <a16:creationId xmlns:a16="http://schemas.microsoft.com/office/drawing/2014/main" id="{8D19A6E3-0894-4893-48B4-462E40D2CF64}"/>
                  </a:ext>
                </a:extLst>
              </p:cNvPr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97">
                <a:extLst>
                  <a:ext uri="{FF2B5EF4-FFF2-40B4-BE49-F238E27FC236}">
                    <a16:creationId xmlns:a16="http://schemas.microsoft.com/office/drawing/2014/main" id="{BBF6CB16-889A-8DC3-3448-E9E6B81A46BB}"/>
                  </a:ext>
                </a:extLst>
              </p:cNvPr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98">
                <a:extLst>
                  <a:ext uri="{FF2B5EF4-FFF2-40B4-BE49-F238E27FC236}">
                    <a16:creationId xmlns:a16="http://schemas.microsoft.com/office/drawing/2014/main" id="{EF1BE434-7464-D4DD-2331-ACF76DA29A80}"/>
                  </a:ext>
                </a:extLst>
              </p:cNvPr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99">
                <a:extLst>
                  <a:ext uri="{FF2B5EF4-FFF2-40B4-BE49-F238E27FC236}">
                    <a16:creationId xmlns:a16="http://schemas.microsoft.com/office/drawing/2014/main" id="{05F82121-9D06-09BC-5ED8-469841162058}"/>
                  </a:ext>
                </a:extLst>
              </p:cNvPr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0">
                <a:extLst>
                  <a:ext uri="{FF2B5EF4-FFF2-40B4-BE49-F238E27FC236}">
                    <a16:creationId xmlns:a16="http://schemas.microsoft.com/office/drawing/2014/main" id="{3E52BDA2-4E7E-90BE-66C8-2D79D87840CB}"/>
                  </a:ext>
                </a:extLst>
              </p:cNvPr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F576E5EF-A95A-E638-AAE5-0EDD168F5432}"/>
                  </a:ext>
                </a:extLst>
              </p:cNvPr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2">
                <a:extLst>
                  <a:ext uri="{FF2B5EF4-FFF2-40B4-BE49-F238E27FC236}">
                    <a16:creationId xmlns:a16="http://schemas.microsoft.com/office/drawing/2014/main" id="{A5A5447C-05D3-8263-8863-A5BC3489CC30}"/>
                  </a:ext>
                </a:extLst>
              </p:cNvPr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3">
                <a:extLst>
                  <a:ext uri="{FF2B5EF4-FFF2-40B4-BE49-F238E27FC236}">
                    <a16:creationId xmlns:a16="http://schemas.microsoft.com/office/drawing/2014/main" id="{BBD0965A-4C70-642C-9BF6-5CE39B1E11B0}"/>
                  </a:ext>
                </a:extLst>
              </p:cNvPr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4">
                <a:extLst>
                  <a:ext uri="{FF2B5EF4-FFF2-40B4-BE49-F238E27FC236}">
                    <a16:creationId xmlns:a16="http://schemas.microsoft.com/office/drawing/2014/main" id="{CBB31A10-FA65-12EC-C48D-461D91A743E0}"/>
                  </a:ext>
                </a:extLst>
              </p:cNvPr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Freeform 105">
                <a:extLst>
                  <a:ext uri="{FF2B5EF4-FFF2-40B4-BE49-F238E27FC236}">
                    <a16:creationId xmlns:a16="http://schemas.microsoft.com/office/drawing/2014/main" id="{900469B8-E819-B7B5-7FB3-C9AC18DBEB2E}"/>
                  </a:ext>
                </a:extLst>
              </p:cNvPr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06">
                <a:extLst>
                  <a:ext uri="{FF2B5EF4-FFF2-40B4-BE49-F238E27FC236}">
                    <a16:creationId xmlns:a16="http://schemas.microsoft.com/office/drawing/2014/main" id="{85071179-5351-DFB6-7B8B-24849535CDEB}"/>
                  </a:ext>
                </a:extLst>
              </p:cNvPr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07">
                <a:extLst>
                  <a:ext uri="{FF2B5EF4-FFF2-40B4-BE49-F238E27FC236}">
                    <a16:creationId xmlns:a16="http://schemas.microsoft.com/office/drawing/2014/main" id="{233120F5-B3C2-11AA-5B4A-551E0075FA84}"/>
                  </a:ext>
                </a:extLst>
              </p:cNvPr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08">
                <a:extLst>
                  <a:ext uri="{FF2B5EF4-FFF2-40B4-BE49-F238E27FC236}">
                    <a16:creationId xmlns:a16="http://schemas.microsoft.com/office/drawing/2014/main" id="{DB5B3188-EB39-FDA1-E7B2-FA18951F627E}"/>
                  </a:ext>
                </a:extLst>
              </p:cNvPr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Rectangle 109">
                <a:extLst>
                  <a:ext uri="{FF2B5EF4-FFF2-40B4-BE49-F238E27FC236}">
                    <a16:creationId xmlns:a16="http://schemas.microsoft.com/office/drawing/2014/main" id="{72E3CC44-333B-FA66-B700-818DCA9B4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0">
                <a:extLst>
                  <a:ext uri="{FF2B5EF4-FFF2-40B4-BE49-F238E27FC236}">
                    <a16:creationId xmlns:a16="http://schemas.microsoft.com/office/drawing/2014/main" id="{7C6AD568-6C10-E3B1-15AF-6E0A3AFDD244}"/>
                  </a:ext>
                </a:extLst>
              </p:cNvPr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1">
                <a:extLst>
                  <a:ext uri="{FF2B5EF4-FFF2-40B4-BE49-F238E27FC236}">
                    <a16:creationId xmlns:a16="http://schemas.microsoft.com/office/drawing/2014/main" id="{CC94B2AF-C212-8537-A945-29E58A75F703}"/>
                  </a:ext>
                </a:extLst>
              </p:cNvPr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2">
                <a:extLst>
                  <a:ext uri="{FF2B5EF4-FFF2-40B4-BE49-F238E27FC236}">
                    <a16:creationId xmlns:a16="http://schemas.microsoft.com/office/drawing/2014/main" id="{62F8E8C8-C61E-713B-E835-ABE6F1499442}"/>
                  </a:ext>
                </a:extLst>
              </p:cNvPr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3">
                <a:extLst>
                  <a:ext uri="{FF2B5EF4-FFF2-40B4-BE49-F238E27FC236}">
                    <a16:creationId xmlns:a16="http://schemas.microsoft.com/office/drawing/2014/main" id="{57E78D2C-9100-006B-E384-DA31CAD971FA}"/>
                  </a:ext>
                </a:extLst>
              </p:cNvPr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4">
                <a:extLst>
                  <a:ext uri="{FF2B5EF4-FFF2-40B4-BE49-F238E27FC236}">
                    <a16:creationId xmlns:a16="http://schemas.microsoft.com/office/drawing/2014/main" id="{117E3CA0-B785-3DC5-8B99-87068C5052F1}"/>
                  </a:ext>
                </a:extLst>
              </p:cNvPr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5">
                <a:extLst>
                  <a:ext uri="{FF2B5EF4-FFF2-40B4-BE49-F238E27FC236}">
                    <a16:creationId xmlns:a16="http://schemas.microsoft.com/office/drawing/2014/main" id="{31CD3AA0-9A92-70F6-8614-E4650E830673}"/>
                  </a:ext>
                </a:extLst>
              </p:cNvPr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16">
                <a:extLst>
                  <a:ext uri="{FF2B5EF4-FFF2-40B4-BE49-F238E27FC236}">
                    <a16:creationId xmlns:a16="http://schemas.microsoft.com/office/drawing/2014/main" id="{28624CB9-07FE-40ED-A6D8-1097A2DE3697}"/>
                  </a:ext>
                </a:extLst>
              </p:cNvPr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17">
                <a:extLst>
                  <a:ext uri="{FF2B5EF4-FFF2-40B4-BE49-F238E27FC236}">
                    <a16:creationId xmlns:a16="http://schemas.microsoft.com/office/drawing/2014/main" id="{9E649127-3D3D-9742-C345-F170A8BAB31A}"/>
                  </a:ext>
                </a:extLst>
              </p:cNvPr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18">
                <a:extLst>
                  <a:ext uri="{FF2B5EF4-FFF2-40B4-BE49-F238E27FC236}">
                    <a16:creationId xmlns:a16="http://schemas.microsoft.com/office/drawing/2014/main" id="{8F84A928-F06B-B4E1-88F0-641DED1E6D8B}"/>
                  </a:ext>
                </a:extLst>
              </p:cNvPr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19">
                <a:extLst>
                  <a:ext uri="{FF2B5EF4-FFF2-40B4-BE49-F238E27FC236}">
                    <a16:creationId xmlns:a16="http://schemas.microsoft.com/office/drawing/2014/main" id="{B7297F7F-D2AB-DB0B-7FBD-91F1F520C6B5}"/>
                  </a:ext>
                </a:extLst>
              </p:cNvPr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0">
                <a:extLst>
                  <a:ext uri="{FF2B5EF4-FFF2-40B4-BE49-F238E27FC236}">
                    <a16:creationId xmlns:a16="http://schemas.microsoft.com/office/drawing/2014/main" id="{4790456D-84B6-802E-ED8E-3263B74AFAC4}"/>
                  </a:ext>
                </a:extLst>
              </p:cNvPr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1">
                <a:extLst>
                  <a:ext uri="{FF2B5EF4-FFF2-40B4-BE49-F238E27FC236}">
                    <a16:creationId xmlns:a16="http://schemas.microsoft.com/office/drawing/2014/main" id="{999DA210-BBDB-C832-47AA-A79BD87CC1AC}"/>
                  </a:ext>
                </a:extLst>
              </p:cNvPr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2">
                <a:extLst>
                  <a:ext uri="{FF2B5EF4-FFF2-40B4-BE49-F238E27FC236}">
                    <a16:creationId xmlns:a16="http://schemas.microsoft.com/office/drawing/2014/main" id="{B0928E9E-5A1D-2EC3-60D8-3C1EDC86B13D}"/>
                  </a:ext>
                </a:extLst>
              </p:cNvPr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3">
                <a:extLst>
                  <a:ext uri="{FF2B5EF4-FFF2-40B4-BE49-F238E27FC236}">
                    <a16:creationId xmlns:a16="http://schemas.microsoft.com/office/drawing/2014/main" id="{921ADA7A-D706-11B8-1E47-3A44CA2303F4}"/>
                  </a:ext>
                </a:extLst>
              </p:cNvPr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4">
                <a:extLst>
                  <a:ext uri="{FF2B5EF4-FFF2-40B4-BE49-F238E27FC236}">
                    <a16:creationId xmlns:a16="http://schemas.microsoft.com/office/drawing/2014/main" id="{DA56E336-61D4-F6BC-EF58-5F3877DFD6B4}"/>
                  </a:ext>
                </a:extLst>
              </p:cNvPr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5">
                <a:extLst>
                  <a:ext uri="{FF2B5EF4-FFF2-40B4-BE49-F238E27FC236}">
                    <a16:creationId xmlns:a16="http://schemas.microsoft.com/office/drawing/2014/main" id="{FFDB1BB9-B063-5BBE-7C5E-96CA65FB3138}"/>
                  </a:ext>
                </a:extLst>
              </p:cNvPr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26">
                <a:extLst>
                  <a:ext uri="{FF2B5EF4-FFF2-40B4-BE49-F238E27FC236}">
                    <a16:creationId xmlns:a16="http://schemas.microsoft.com/office/drawing/2014/main" id="{718E5570-6104-733F-0BA8-5E1A05FE5343}"/>
                  </a:ext>
                </a:extLst>
              </p:cNvPr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27">
                <a:extLst>
                  <a:ext uri="{FF2B5EF4-FFF2-40B4-BE49-F238E27FC236}">
                    <a16:creationId xmlns:a16="http://schemas.microsoft.com/office/drawing/2014/main" id="{47454688-4F35-3F4C-54D6-8D576643B865}"/>
                  </a:ext>
                </a:extLst>
              </p:cNvPr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28">
                <a:extLst>
                  <a:ext uri="{FF2B5EF4-FFF2-40B4-BE49-F238E27FC236}">
                    <a16:creationId xmlns:a16="http://schemas.microsoft.com/office/drawing/2014/main" id="{31098E79-C84A-79F6-14EF-880915309D88}"/>
                  </a:ext>
                </a:extLst>
              </p:cNvPr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29">
                <a:extLst>
                  <a:ext uri="{FF2B5EF4-FFF2-40B4-BE49-F238E27FC236}">
                    <a16:creationId xmlns:a16="http://schemas.microsoft.com/office/drawing/2014/main" id="{408B30D0-E975-91C8-2728-7FAE5C479517}"/>
                  </a:ext>
                </a:extLst>
              </p:cNvPr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0">
                <a:extLst>
                  <a:ext uri="{FF2B5EF4-FFF2-40B4-BE49-F238E27FC236}">
                    <a16:creationId xmlns:a16="http://schemas.microsoft.com/office/drawing/2014/main" id="{7FA2623A-8CBE-4AA2-5CD5-9B93E808426E}"/>
                  </a:ext>
                </a:extLst>
              </p:cNvPr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1">
                <a:extLst>
                  <a:ext uri="{FF2B5EF4-FFF2-40B4-BE49-F238E27FC236}">
                    <a16:creationId xmlns:a16="http://schemas.microsoft.com/office/drawing/2014/main" id="{09B5DD97-86B1-0282-6869-54FD4E6DD4DF}"/>
                  </a:ext>
                </a:extLst>
              </p:cNvPr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2">
                <a:extLst>
                  <a:ext uri="{FF2B5EF4-FFF2-40B4-BE49-F238E27FC236}">
                    <a16:creationId xmlns:a16="http://schemas.microsoft.com/office/drawing/2014/main" id="{1254C533-DAFB-BDA0-2149-C3D05813AA35}"/>
                  </a:ext>
                </a:extLst>
              </p:cNvPr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3">
                <a:extLst>
                  <a:ext uri="{FF2B5EF4-FFF2-40B4-BE49-F238E27FC236}">
                    <a16:creationId xmlns:a16="http://schemas.microsoft.com/office/drawing/2014/main" id="{E1617A77-573F-58BD-0C81-ACCBB10716A6}"/>
                  </a:ext>
                </a:extLst>
              </p:cNvPr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4">
                <a:extLst>
                  <a:ext uri="{FF2B5EF4-FFF2-40B4-BE49-F238E27FC236}">
                    <a16:creationId xmlns:a16="http://schemas.microsoft.com/office/drawing/2014/main" id="{787D0709-1CF6-6B42-87AC-4FC9EC57FEDB}"/>
                  </a:ext>
                </a:extLst>
              </p:cNvPr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5">
                <a:extLst>
                  <a:ext uri="{FF2B5EF4-FFF2-40B4-BE49-F238E27FC236}">
                    <a16:creationId xmlns:a16="http://schemas.microsoft.com/office/drawing/2014/main" id="{1E32259C-B79F-5A48-22CB-2EB12D336AB4}"/>
                  </a:ext>
                </a:extLst>
              </p:cNvPr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36">
                <a:extLst>
                  <a:ext uri="{FF2B5EF4-FFF2-40B4-BE49-F238E27FC236}">
                    <a16:creationId xmlns:a16="http://schemas.microsoft.com/office/drawing/2014/main" id="{A0C3A9CC-06E3-38D9-3D7D-F34C774239A5}"/>
                  </a:ext>
                </a:extLst>
              </p:cNvPr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37">
                <a:extLst>
                  <a:ext uri="{FF2B5EF4-FFF2-40B4-BE49-F238E27FC236}">
                    <a16:creationId xmlns:a16="http://schemas.microsoft.com/office/drawing/2014/main" id="{9CBFA07A-09E5-BF32-BCF7-79CD5FC828A6}"/>
                  </a:ext>
                </a:extLst>
              </p:cNvPr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38">
                <a:extLst>
                  <a:ext uri="{FF2B5EF4-FFF2-40B4-BE49-F238E27FC236}">
                    <a16:creationId xmlns:a16="http://schemas.microsoft.com/office/drawing/2014/main" id="{F2353F56-D2F5-79FA-1ED5-D23841785864}"/>
                  </a:ext>
                </a:extLst>
              </p:cNvPr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39">
                <a:extLst>
                  <a:ext uri="{FF2B5EF4-FFF2-40B4-BE49-F238E27FC236}">
                    <a16:creationId xmlns:a16="http://schemas.microsoft.com/office/drawing/2014/main" id="{CF6D62CF-A6C2-1720-81AA-262DF95455AB}"/>
                  </a:ext>
                </a:extLst>
              </p:cNvPr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0">
                <a:extLst>
                  <a:ext uri="{FF2B5EF4-FFF2-40B4-BE49-F238E27FC236}">
                    <a16:creationId xmlns:a16="http://schemas.microsoft.com/office/drawing/2014/main" id="{F79FFFB4-1E44-C174-3022-78D0BCCA904A}"/>
                  </a:ext>
                </a:extLst>
              </p:cNvPr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1">
                <a:extLst>
                  <a:ext uri="{FF2B5EF4-FFF2-40B4-BE49-F238E27FC236}">
                    <a16:creationId xmlns:a16="http://schemas.microsoft.com/office/drawing/2014/main" id="{1630547E-1160-49A3-9F7F-2B9B4E408A53}"/>
                  </a:ext>
                </a:extLst>
              </p:cNvPr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2">
                <a:extLst>
                  <a:ext uri="{FF2B5EF4-FFF2-40B4-BE49-F238E27FC236}">
                    <a16:creationId xmlns:a16="http://schemas.microsoft.com/office/drawing/2014/main" id="{E4C4E087-8B3D-BFA1-5731-8740D34B7112}"/>
                  </a:ext>
                </a:extLst>
              </p:cNvPr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3">
                <a:extLst>
                  <a:ext uri="{FF2B5EF4-FFF2-40B4-BE49-F238E27FC236}">
                    <a16:creationId xmlns:a16="http://schemas.microsoft.com/office/drawing/2014/main" id="{9E58C27A-DC41-E566-EC42-C2E5AED7B0FD}"/>
                  </a:ext>
                </a:extLst>
              </p:cNvPr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4">
                <a:extLst>
                  <a:ext uri="{FF2B5EF4-FFF2-40B4-BE49-F238E27FC236}">
                    <a16:creationId xmlns:a16="http://schemas.microsoft.com/office/drawing/2014/main" id="{5E183B7F-7629-828B-A765-8E491E79A652}"/>
                  </a:ext>
                </a:extLst>
              </p:cNvPr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5">
                <a:extLst>
                  <a:ext uri="{FF2B5EF4-FFF2-40B4-BE49-F238E27FC236}">
                    <a16:creationId xmlns:a16="http://schemas.microsoft.com/office/drawing/2014/main" id="{C525004D-6B31-383C-0439-45EC89E51E32}"/>
                  </a:ext>
                </a:extLst>
              </p:cNvPr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46">
                <a:extLst>
                  <a:ext uri="{FF2B5EF4-FFF2-40B4-BE49-F238E27FC236}">
                    <a16:creationId xmlns:a16="http://schemas.microsoft.com/office/drawing/2014/main" id="{4C75FDDE-592B-50A9-9281-4A4DB579E52E}"/>
                  </a:ext>
                </a:extLst>
              </p:cNvPr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47">
                <a:extLst>
                  <a:ext uri="{FF2B5EF4-FFF2-40B4-BE49-F238E27FC236}">
                    <a16:creationId xmlns:a16="http://schemas.microsoft.com/office/drawing/2014/main" id="{9B4B40B1-1BB3-2617-7CA6-4354AC40DC48}"/>
                  </a:ext>
                </a:extLst>
              </p:cNvPr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48">
                <a:extLst>
                  <a:ext uri="{FF2B5EF4-FFF2-40B4-BE49-F238E27FC236}">
                    <a16:creationId xmlns:a16="http://schemas.microsoft.com/office/drawing/2014/main" id="{B95D6D77-6B9E-4BFD-80CE-6129E80BE180}"/>
                  </a:ext>
                </a:extLst>
              </p:cNvPr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49">
                <a:extLst>
                  <a:ext uri="{FF2B5EF4-FFF2-40B4-BE49-F238E27FC236}">
                    <a16:creationId xmlns:a16="http://schemas.microsoft.com/office/drawing/2014/main" id="{6CA0853D-555A-2D02-3887-EACE359A7D30}"/>
                  </a:ext>
                </a:extLst>
              </p:cNvPr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0">
                <a:extLst>
                  <a:ext uri="{FF2B5EF4-FFF2-40B4-BE49-F238E27FC236}">
                    <a16:creationId xmlns:a16="http://schemas.microsoft.com/office/drawing/2014/main" id="{430FD4AE-847C-862D-57AF-91D705B97541}"/>
                  </a:ext>
                </a:extLst>
              </p:cNvPr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1">
                <a:extLst>
                  <a:ext uri="{FF2B5EF4-FFF2-40B4-BE49-F238E27FC236}">
                    <a16:creationId xmlns:a16="http://schemas.microsoft.com/office/drawing/2014/main" id="{928C64D8-F652-3D4A-A43A-B0F9871B9313}"/>
                  </a:ext>
                </a:extLst>
              </p:cNvPr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2">
                <a:extLst>
                  <a:ext uri="{FF2B5EF4-FFF2-40B4-BE49-F238E27FC236}">
                    <a16:creationId xmlns:a16="http://schemas.microsoft.com/office/drawing/2014/main" id="{27EE7DE3-5B28-072E-F113-CD7583BA715A}"/>
                  </a:ext>
                </a:extLst>
              </p:cNvPr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3">
                <a:extLst>
                  <a:ext uri="{FF2B5EF4-FFF2-40B4-BE49-F238E27FC236}">
                    <a16:creationId xmlns:a16="http://schemas.microsoft.com/office/drawing/2014/main" id="{17FD9006-AE17-2E18-8AC5-DE863A78E6DD}"/>
                  </a:ext>
                </a:extLst>
              </p:cNvPr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4">
                <a:extLst>
                  <a:ext uri="{FF2B5EF4-FFF2-40B4-BE49-F238E27FC236}">
                    <a16:creationId xmlns:a16="http://schemas.microsoft.com/office/drawing/2014/main" id="{ADCA6A48-38AB-CCD9-EE9B-A591ACDC5A16}"/>
                  </a:ext>
                </a:extLst>
              </p:cNvPr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5">
                <a:extLst>
                  <a:ext uri="{FF2B5EF4-FFF2-40B4-BE49-F238E27FC236}">
                    <a16:creationId xmlns:a16="http://schemas.microsoft.com/office/drawing/2014/main" id="{5CD1AE70-CF22-039F-0088-6CE58D212D53}"/>
                  </a:ext>
                </a:extLst>
              </p:cNvPr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56">
                <a:extLst>
                  <a:ext uri="{FF2B5EF4-FFF2-40B4-BE49-F238E27FC236}">
                    <a16:creationId xmlns:a16="http://schemas.microsoft.com/office/drawing/2014/main" id="{02BB8E25-052D-F01C-F489-8F692EFA72D3}"/>
                  </a:ext>
                </a:extLst>
              </p:cNvPr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57">
                <a:extLst>
                  <a:ext uri="{FF2B5EF4-FFF2-40B4-BE49-F238E27FC236}">
                    <a16:creationId xmlns:a16="http://schemas.microsoft.com/office/drawing/2014/main" id="{04634278-96DE-0718-035A-DC74372AE611}"/>
                  </a:ext>
                </a:extLst>
              </p:cNvPr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58">
                <a:extLst>
                  <a:ext uri="{FF2B5EF4-FFF2-40B4-BE49-F238E27FC236}">
                    <a16:creationId xmlns:a16="http://schemas.microsoft.com/office/drawing/2014/main" id="{E73DBD3E-C7CF-BBA8-04FC-BA6D4A5C83EA}"/>
                  </a:ext>
                </a:extLst>
              </p:cNvPr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59">
                <a:extLst>
                  <a:ext uri="{FF2B5EF4-FFF2-40B4-BE49-F238E27FC236}">
                    <a16:creationId xmlns:a16="http://schemas.microsoft.com/office/drawing/2014/main" id="{E62B5606-3926-C182-79CF-F48A0A52DAE4}"/>
                  </a:ext>
                </a:extLst>
              </p:cNvPr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0">
                <a:extLst>
                  <a:ext uri="{FF2B5EF4-FFF2-40B4-BE49-F238E27FC236}">
                    <a16:creationId xmlns:a16="http://schemas.microsoft.com/office/drawing/2014/main" id="{9E26ED0F-B7BB-F21D-84C8-DDCF1160BB4E}"/>
                  </a:ext>
                </a:extLst>
              </p:cNvPr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1">
                <a:extLst>
                  <a:ext uri="{FF2B5EF4-FFF2-40B4-BE49-F238E27FC236}">
                    <a16:creationId xmlns:a16="http://schemas.microsoft.com/office/drawing/2014/main" id="{9B644B9E-EA41-BAB6-337A-69313ABE5C10}"/>
                  </a:ext>
                </a:extLst>
              </p:cNvPr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2">
                <a:extLst>
                  <a:ext uri="{FF2B5EF4-FFF2-40B4-BE49-F238E27FC236}">
                    <a16:creationId xmlns:a16="http://schemas.microsoft.com/office/drawing/2014/main" id="{A5F3F110-A2C2-CB9D-3C98-C51EC91DE780}"/>
                  </a:ext>
                </a:extLst>
              </p:cNvPr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3">
                <a:extLst>
                  <a:ext uri="{FF2B5EF4-FFF2-40B4-BE49-F238E27FC236}">
                    <a16:creationId xmlns:a16="http://schemas.microsoft.com/office/drawing/2014/main" id="{BBDD7930-9652-96A7-0E8A-D3BCF093EB7D}"/>
                  </a:ext>
                </a:extLst>
              </p:cNvPr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4">
                <a:extLst>
                  <a:ext uri="{FF2B5EF4-FFF2-40B4-BE49-F238E27FC236}">
                    <a16:creationId xmlns:a16="http://schemas.microsoft.com/office/drawing/2014/main" id="{E26F1BC0-0173-EF1B-8468-C5631F1D464D}"/>
                  </a:ext>
                </a:extLst>
              </p:cNvPr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5">
                <a:extLst>
                  <a:ext uri="{FF2B5EF4-FFF2-40B4-BE49-F238E27FC236}">
                    <a16:creationId xmlns:a16="http://schemas.microsoft.com/office/drawing/2014/main" id="{BF748840-FB3A-2124-DD60-987494F093D6}"/>
                  </a:ext>
                </a:extLst>
              </p:cNvPr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66">
                <a:extLst>
                  <a:ext uri="{FF2B5EF4-FFF2-40B4-BE49-F238E27FC236}">
                    <a16:creationId xmlns:a16="http://schemas.microsoft.com/office/drawing/2014/main" id="{B54839E3-ABC8-E74A-79E5-2D0BECE14976}"/>
                  </a:ext>
                </a:extLst>
              </p:cNvPr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67">
                <a:extLst>
                  <a:ext uri="{FF2B5EF4-FFF2-40B4-BE49-F238E27FC236}">
                    <a16:creationId xmlns:a16="http://schemas.microsoft.com/office/drawing/2014/main" id="{F1F75095-5E93-B525-99D7-2F717CA5E0B5}"/>
                  </a:ext>
                </a:extLst>
              </p:cNvPr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68">
                <a:extLst>
                  <a:ext uri="{FF2B5EF4-FFF2-40B4-BE49-F238E27FC236}">
                    <a16:creationId xmlns:a16="http://schemas.microsoft.com/office/drawing/2014/main" id="{744D4437-CB7C-594D-D105-EE31D9FFC1B5}"/>
                  </a:ext>
                </a:extLst>
              </p:cNvPr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69">
                <a:extLst>
                  <a:ext uri="{FF2B5EF4-FFF2-40B4-BE49-F238E27FC236}">
                    <a16:creationId xmlns:a16="http://schemas.microsoft.com/office/drawing/2014/main" id="{337D9A0B-C8C0-EB97-3818-B8183B3FF29F}"/>
                  </a:ext>
                </a:extLst>
              </p:cNvPr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0">
                <a:extLst>
                  <a:ext uri="{FF2B5EF4-FFF2-40B4-BE49-F238E27FC236}">
                    <a16:creationId xmlns:a16="http://schemas.microsoft.com/office/drawing/2014/main" id="{A5B186BA-C4D9-E664-5153-DE1B81AA1EDA}"/>
                  </a:ext>
                </a:extLst>
              </p:cNvPr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1">
                <a:extLst>
                  <a:ext uri="{FF2B5EF4-FFF2-40B4-BE49-F238E27FC236}">
                    <a16:creationId xmlns:a16="http://schemas.microsoft.com/office/drawing/2014/main" id="{4EA41A61-68A0-033F-74B2-D089C55A7C2C}"/>
                  </a:ext>
                </a:extLst>
              </p:cNvPr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2">
                <a:extLst>
                  <a:ext uri="{FF2B5EF4-FFF2-40B4-BE49-F238E27FC236}">
                    <a16:creationId xmlns:a16="http://schemas.microsoft.com/office/drawing/2014/main" id="{7959A951-A1C7-D3ED-51FD-3FAE0548CC6E}"/>
                  </a:ext>
                </a:extLst>
              </p:cNvPr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3">
                <a:extLst>
                  <a:ext uri="{FF2B5EF4-FFF2-40B4-BE49-F238E27FC236}">
                    <a16:creationId xmlns:a16="http://schemas.microsoft.com/office/drawing/2014/main" id="{7BEEC607-294A-704E-BFF3-73A00CCE16E9}"/>
                  </a:ext>
                </a:extLst>
              </p:cNvPr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4">
                <a:extLst>
                  <a:ext uri="{FF2B5EF4-FFF2-40B4-BE49-F238E27FC236}">
                    <a16:creationId xmlns:a16="http://schemas.microsoft.com/office/drawing/2014/main" id="{7946D1C3-870F-FAC1-D012-12A9389F6E92}"/>
                  </a:ext>
                </a:extLst>
              </p:cNvPr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5">
                <a:extLst>
                  <a:ext uri="{FF2B5EF4-FFF2-40B4-BE49-F238E27FC236}">
                    <a16:creationId xmlns:a16="http://schemas.microsoft.com/office/drawing/2014/main" id="{70A57360-AD7D-78AE-2728-F6AB46AAE46A}"/>
                  </a:ext>
                </a:extLst>
              </p:cNvPr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76">
                <a:extLst>
                  <a:ext uri="{FF2B5EF4-FFF2-40B4-BE49-F238E27FC236}">
                    <a16:creationId xmlns:a16="http://schemas.microsoft.com/office/drawing/2014/main" id="{0D2B481C-C6C1-83C8-AB1D-EA324FFE675A}"/>
                  </a:ext>
                </a:extLst>
              </p:cNvPr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77">
                <a:extLst>
                  <a:ext uri="{FF2B5EF4-FFF2-40B4-BE49-F238E27FC236}">
                    <a16:creationId xmlns:a16="http://schemas.microsoft.com/office/drawing/2014/main" id="{784B257F-8D46-683F-C356-599DC9F5A49A}"/>
                  </a:ext>
                </a:extLst>
              </p:cNvPr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78">
                <a:extLst>
                  <a:ext uri="{FF2B5EF4-FFF2-40B4-BE49-F238E27FC236}">
                    <a16:creationId xmlns:a16="http://schemas.microsoft.com/office/drawing/2014/main" id="{DC02E787-101D-E53E-B254-6887FA7060DC}"/>
                  </a:ext>
                </a:extLst>
              </p:cNvPr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79">
                <a:extLst>
                  <a:ext uri="{FF2B5EF4-FFF2-40B4-BE49-F238E27FC236}">
                    <a16:creationId xmlns:a16="http://schemas.microsoft.com/office/drawing/2014/main" id="{950F44CF-E077-830C-58F1-B4AD90EAF61B}"/>
                  </a:ext>
                </a:extLst>
              </p:cNvPr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0">
                <a:extLst>
                  <a:ext uri="{FF2B5EF4-FFF2-40B4-BE49-F238E27FC236}">
                    <a16:creationId xmlns:a16="http://schemas.microsoft.com/office/drawing/2014/main" id="{C8CC299D-ABCD-EDED-67FE-E9921EACFBFE}"/>
                  </a:ext>
                </a:extLst>
              </p:cNvPr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1">
                <a:extLst>
                  <a:ext uri="{FF2B5EF4-FFF2-40B4-BE49-F238E27FC236}">
                    <a16:creationId xmlns:a16="http://schemas.microsoft.com/office/drawing/2014/main" id="{7E9B3ED9-D64E-A7BC-B87C-7C9F22BD8C06}"/>
                  </a:ext>
                </a:extLst>
              </p:cNvPr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2">
                <a:extLst>
                  <a:ext uri="{FF2B5EF4-FFF2-40B4-BE49-F238E27FC236}">
                    <a16:creationId xmlns:a16="http://schemas.microsoft.com/office/drawing/2014/main" id="{CF346EAE-51D6-B491-7BD6-1E72B66E4A96}"/>
                  </a:ext>
                </a:extLst>
              </p:cNvPr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3">
                <a:extLst>
                  <a:ext uri="{FF2B5EF4-FFF2-40B4-BE49-F238E27FC236}">
                    <a16:creationId xmlns:a16="http://schemas.microsoft.com/office/drawing/2014/main" id="{AA8E5977-DECB-51EB-3B67-B487CA83FFA3}"/>
                  </a:ext>
                </a:extLst>
              </p:cNvPr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4">
                <a:extLst>
                  <a:ext uri="{FF2B5EF4-FFF2-40B4-BE49-F238E27FC236}">
                    <a16:creationId xmlns:a16="http://schemas.microsoft.com/office/drawing/2014/main" id="{A3F2BCA6-DD72-C9C7-79CD-D560D418CAB1}"/>
                  </a:ext>
                </a:extLst>
              </p:cNvPr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5">
                <a:extLst>
                  <a:ext uri="{FF2B5EF4-FFF2-40B4-BE49-F238E27FC236}">
                    <a16:creationId xmlns:a16="http://schemas.microsoft.com/office/drawing/2014/main" id="{E2F549B7-6E8F-726E-55A8-E27763BD878A}"/>
                  </a:ext>
                </a:extLst>
              </p:cNvPr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86">
                <a:extLst>
                  <a:ext uri="{FF2B5EF4-FFF2-40B4-BE49-F238E27FC236}">
                    <a16:creationId xmlns:a16="http://schemas.microsoft.com/office/drawing/2014/main" id="{AEAF17DF-3BE7-D9A3-7615-5214B9BB78CD}"/>
                  </a:ext>
                </a:extLst>
              </p:cNvPr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87">
                <a:extLst>
                  <a:ext uri="{FF2B5EF4-FFF2-40B4-BE49-F238E27FC236}">
                    <a16:creationId xmlns:a16="http://schemas.microsoft.com/office/drawing/2014/main" id="{7A54E656-5A5E-70DA-090E-F708D1829E74}"/>
                  </a:ext>
                </a:extLst>
              </p:cNvPr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88">
                <a:extLst>
                  <a:ext uri="{FF2B5EF4-FFF2-40B4-BE49-F238E27FC236}">
                    <a16:creationId xmlns:a16="http://schemas.microsoft.com/office/drawing/2014/main" id="{9F354C79-A089-4FAB-CA50-13638F7E91AC}"/>
                  </a:ext>
                </a:extLst>
              </p:cNvPr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89">
                <a:extLst>
                  <a:ext uri="{FF2B5EF4-FFF2-40B4-BE49-F238E27FC236}">
                    <a16:creationId xmlns:a16="http://schemas.microsoft.com/office/drawing/2014/main" id="{39EDDA8B-5E44-401C-16E4-587EE0756205}"/>
                  </a:ext>
                </a:extLst>
              </p:cNvPr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0">
                <a:extLst>
                  <a:ext uri="{FF2B5EF4-FFF2-40B4-BE49-F238E27FC236}">
                    <a16:creationId xmlns:a16="http://schemas.microsoft.com/office/drawing/2014/main" id="{4681C2D4-36EC-3A1F-BF5F-E17B0B683F2D}"/>
                  </a:ext>
                </a:extLst>
              </p:cNvPr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1">
                <a:extLst>
                  <a:ext uri="{FF2B5EF4-FFF2-40B4-BE49-F238E27FC236}">
                    <a16:creationId xmlns:a16="http://schemas.microsoft.com/office/drawing/2014/main" id="{07C691EA-5DD4-4622-D000-D64892D4B89D}"/>
                  </a:ext>
                </a:extLst>
              </p:cNvPr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2">
                <a:extLst>
                  <a:ext uri="{FF2B5EF4-FFF2-40B4-BE49-F238E27FC236}">
                    <a16:creationId xmlns:a16="http://schemas.microsoft.com/office/drawing/2014/main" id="{12184BD1-A84E-CE74-DC4F-063B76C65DB7}"/>
                  </a:ext>
                </a:extLst>
              </p:cNvPr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3">
                <a:extLst>
                  <a:ext uri="{FF2B5EF4-FFF2-40B4-BE49-F238E27FC236}">
                    <a16:creationId xmlns:a16="http://schemas.microsoft.com/office/drawing/2014/main" id="{87C5D0C4-209C-1251-00D1-2A846FD3CC88}"/>
                  </a:ext>
                </a:extLst>
              </p:cNvPr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4">
                <a:extLst>
                  <a:ext uri="{FF2B5EF4-FFF2-40B4-BE49-F238E27FC236}">
                    <a16:creationId xmlns:a16="http://schemas.microsoft.com/office/drawing/2014/main" id="{C3A18AD8-2F72-1D94-DEB0-586907D8F0FA}"/>
                  </a:ext>
                </a:extLst>
              </p:cNvPr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5">
                <a:extLst>
                  <a:ext uri="{FF2B5EF4-FFF2-40B4-BE49-F238E27FC236}">
                    <a16:creationId xmlns:a16="http://schemas.microsoft.com/office/drawing/2014/main" id="{6B162024-89C1-75ED-87BF-F8834FB3EE9D}"/>
                  </a:ext>
                </a:extLst>
              </p:cNvPr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196">
                <a:extLst>
                  <a:ext uri="{FF2B5EF4-FFF2-40B4-BE49-F238E27FC236}">
                    <a16:creationId xmlns:a16="http://schemas.microsoft.com/office/drawing/2014/main" id="{7FFC6EDE-82B7-D1A3-344A-F1BB7379BEAF}"/>
                  </a:ext>
                </a:extLst>
              </p:cNvPr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197">
                <a:extLst>
                  <a:ext uri="{FF2B5EF4-FFF2-40B4-BE49-F238E27FC236}">
                    <a16:creationId xmlns:a16="http://schemas.microsoft.com/office/drawing/2014/main" id="{2AC729FC-903E-1D3A-8615-5093D0109B30}"/>
                  </a:ext>
                </a:extLst>
              </p:cNvPr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198">
                <a:extLst>
                  <a:ext uri="{FF2B5EF4-FFF2-40B4-BE49-F238E27FC236}">
                    <a16:creationId xmlns:a16="http://schemas.microsoft.com/office/drawing/2014/main" id="{4F5F1D11-5A9A-D83E-EAA6-0787B73F91F2}"/>
                  </a:ext>
                </a:extLst>
              </p:cNvPr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199">
                <a:extLst>
                  <a:ext uri="{FF2B5EF4-FFF2-40B4-BE49-F238E27FC236}">
                    <a16:creationId xmlns:a16="http://schemas.microsoft.com/office/drawing/2014/main" id="{0B1F3658-0031-C890-4B17-F6CB368C9EC4}"/>
                  </a:ext>
                </a:extLst>
              </p:cNvPr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0">
                <a:extLst>
                  <a:ext uri="{FF2B5EF4-FFF2-40B4-BE49-F238E27FC236}">
                    <a16:creationId xmlns:a16="http://schemas.microsoft.com/office/drawing/2014/main" id="{143DA636-822C-02EB-56AC-B137C0674C68}"/>
                  </a:ext>
                </a:extLst>
              </p:cNvPr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0" name="Freeform 201">
                <a:extLst>
                  <a:ext uri="{FF2B5EF4-FFF2-40B4-BE49-F238E27FC236}">
                    <a16:creationId xmlns:a16="http://schemas.microsoft.com/office/drawing/2014/main" id="{5E53C4A5-A2F1-C3BD-A214-22631E534A32}"/>
                  </a:ext>
                </a:extLst>
              </p:cNvPr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1" name="Freeform 202">
                <a:extLst>
                  <a:ext uri="{FF2B5EF4-FFF2-40B4-BE49-F238E27FC236}">
                    <a16:creationId xmlns:a16="http://schemas.microsoft.com/office/drawing/2014/main" id="{3F9E24CD-E1B2-EED2-5366-B549467020A2}"/>
                  </a:ext>
                </a:extLst>
              </p:cNvPr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2" name="Freeform 203">
                <a:extLst>
                  <a:ext uri="{FF2B5EF4-FFF2-40B4-BE49-F238E27FC236}">
                    <a16:creationId xmlns:a16="http://schemas.microsoft.com/office/drawing/2014/main" id="{17E61776-5318-49EF-9246-12E85A1794E2}"/>
                  </a:ext>
                </a:extLst>
              </p:cNvPr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3" name="Freeform 204">
                <a:extLst>
                  <a:ext uri="{FF2B5EF4-FFF2-40B4-BE49-F238E27FC236}">
                    <a16:creationId xmlns:a16="http://schemas.microsoft.com/office/drawing/2014/main" id="{DC2E3E2E-12A1-A806-2820-863A64A89609}"/>
                  </a:ext>
                </a:extLst>
              </p:cNvPr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4" name="Freeform 206">
              <a:extLst>
                <a:ext uri="{FF2B5EF4-FFF2-40B4-BE49-F238E27FC236}">
                  <a16:creationId xmlns:a16="http://schemas.microsoft.com/office/drawing/2014/main" id="{1BBA0B83-0FFB-0745-52BC-3522446B4DCC}"/>
                </a:ext>
              </a:extLst>
            </p:cNvPr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07">
              <a:extLst>
                <a:ext uri="{FF2B5EF4-FFF2-40B4-BE49-F238E27FC236}">
                  <a16:creationId xmlns:a16="http://schemas.microsoft.com/office/drawing/2014/main" id="{48D47C2C-AC7D-0982-88AB-4D2D1E6D0529}"/>
                </a:ext>
              </a:extLst>
            </p:cNvPr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08">
              <a:extLst>
                <a:ext uri="{FF2B5EF4-FFF2-40B4-BE49-F238E27FC236}">
                  <a16:creationId xmlns:a16="http://schemas.microsoft.com/office/drawing/2014/main" id="{D2F9272F-F8A1-578A-0D72-09A60FD07F27}"/>
                </a:ext>
              </a:extLst>
            </p:cNvPr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09">
              <a:extLst>
                <a:ext uri="{FF2B5EF4-FFF2-40B4-BE49-F238E27FC236}">
                  <a16:creationId xmlns:a16="http://schemas.microsoft.com/office/drawing/2014/main" id="{2C56B859-EF75-109C-BCCA-334C864AF2D0}"/>
                </a:ext>
              </a:extLst>
            </p:cNvPr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3883C5F4-82B9-E261-F32C-85157D2C6FC2}"/>
                </a:ext>
              </a:extLst>
            </p:cNvPr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ECD85B80-6CC6-82C8-7A21-294877B9D8CD}"/>
                </a:ext>
              </a:extLst>
            </p:cNvPr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A406E88B-CC35-8FE8-AED1-F4921F5D76CA}"/>
                </a:ext>
              </a:extLst>
            </p:cNvPr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3">
              <a:extLst>
                <a:ext uri="{FF2B5EF4-FFF2-40B4-BE49-F238E27FC236}">
                  <a16:creationId xmlns:a16="http://schemas.microsoft.com/office/drawing/2014/main" id="{B13BD33F-EDC2-9A52-AC33-5912B2EAD66A}"/>
                </a:ext>
              </a:extLst>
            </p:cNvPr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4">
              <a:extLst>
                <a:ext uri="{FF2B5EF4-FFF2-40B4-BE49-F238E27FC236}">
                  <a16:creationId xmlns:a16="http://schemas.microsoft.com/office/drawing/2014/main" id="{61F3B8EE-9D3D-AB22-3057-02F1236C1961}"/>
                </a:ext>
              </a:extLst>
            </p:cNvPr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5">
              <a:extLst>
                <a:ext uri="{FF2B5EF4-FFF2-40B4-BE49-F238E27FC236}">
                  <a16:creationId xmlns:a16="http://schemas.microsoft.com/office/drawing/2014/main" id="{DCFD605C-A2BC-1BD3-8AF8-367E19CD9D95}"/>
                </a:ext>
              </a:extLst>
            </p:cNvPr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16">
              <a:extLst>
                <a:ext uri="{FF2B5EF4-FFF2-40B4-BE49-F238E27FC236}">
                  <a16:creationId xmlns:a16="http://schemas.microsoft.com/office/drawing/2014/main" id="{9C47D5DD-79D4-BEC9-3EF3-BD436E04057F}"/>
                </a:ext>
              </a:extLst>
            </p:cNvPr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17">
              <a:extLst>
                <a:ext uri="{FF2B5EF4-FFF2-40B4-BE49-F238E27FC236}">
                  <a16:creationId xmlns:a16="http://schemas.microsoft.com/office/drawing/2014/main" id="{96A441BE-9023-A08C-1A73-20496BB2FB5C}"/>
                </a:ext>
              </a:extLst>
            </p:cNvPr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18">
              <a:extLst>
                <a:ext uri="{FF2B5EF4-FFF2-40B4-BE49-F238E27FC236}">
                  <a16:creationId xmlns:a16="http://schemas.microsoft.com/office/drawing/2014/main" id="{C853F0F3-825E-A047-FDDF-0602D87901CE}"/>
                </a:ext>
              </a:extLst>
            </p:cNvPr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19">
              <a:extLst>
                <a:ext uri="{FF2B5EF4-FFF2-40B4-BE49-F238E27FC236}">
                  <a16:creationId xmlns:a16="http://schemas.microsoft.com/office/drawing/2014/main" id="{C8176780-81D0-9C59-C9E5-7B25C52B6E10}"/>
                </a:ext>
              </a:extLst>
            </p:cNvPr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0">
              <a:extLst>
                <a:ext uri="{FF2B5EF4-FFF2-40B4-BE49-F238E27FC236}">
                  <a16:creationId xmlns:a16="http://schemas.microsoft.com/office/drawing/2014/main" id="{86AEAD49-DBE6-BFB1-3D1A-3C91006C1FBD}"/>
                </a:ext>
              </a:extLst>
            </p:cNvPr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1">
              <a:extLst>
                <a:ext uri="{FF2B5EF4-FFF2-40B4-BE49-F238E27FC236}">
                  <a16:creationId xmlns:a16="http://schemas.microsoft.com/office/drawing/2014/main" id="{230CFA0D-3B17-D5EE-1667-DD7719004DC2}"/>
                </a:ext>
              </a:extLst>
            </p:cNvPr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2">
              <a:extLst>
                <a:ext uri="{FF2B5EF4-FFF2-40B4-BE49-F238E27FC236}">
                  <a16:creationId xmlns:a16="http://schemas.microsoft.com/office/drawing/2014/main" id="{5369C7DB-25CF-64F6-86BA-E7E429C6A1BF}"/>
                </a:ext>
              </a:extLst>
            </p:cNvPr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3">
              <a:extLst>
                <a:ext uri="{FF2B5EF4-FFF2-40B4-BE49-F238E27FC236}">
                  <a16:creationId xmlns:a16="http://schemas.microsoft.com/office/drawing/2014/main" id="{8D3C2CC0-D78D-EC9F-1D65-72026B1FE983}"/>
                </a:ext>
              </a:extLst>
            </p:cNvPr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4">
              <a:extLst>
                <a:ext uri="{FF2B5EF4-FFF2-40B4-BE49-F238E27FC236}">
                  <a16:creationId xmlns:a16="http://schemas.microsoft.com/office/drawing/2014/main" id="{D73B341C-F5BC-BD2D-8615-2D347443EC6A}"/>
                </a:ext>
              </a:extLst>
            </p:cNvPr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5">
              <a:extLst>
                <a:ext uri="{FF2B5EF4-FFF2-40B4-BE49-F238E27FC236}">
                  <a16:creationId xmlns:a16="http://schemas.microsoft.com/office/drawing/2014/main" id="{4279EA95-AA13-426E-5ECC-1D3B5C7E6465}"/>
                </a:ext>
              </a:extLst>
            </p:cNvPr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26">
              <a:extLst>
                <a:ext uri="{FF2B5EF4-FFF2-40B4-BE49-F238E27FC236}">
                  <a16:creationId xmlns:a16="http://schemas.microsoft.com/office/drawing/2014/main" id="{D49DAB79-1767-5098-34FF-BBB4DA1ADD21}"/>
                </a:ext>
              </a:extLst>
            </p:cNvPr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27">
              <a:extLst>
                <a:ext uri="{FF2B5EF4-FFF2-40B4-BE49-F238E27FC236}">
                  <a16:creationId xmlns:a16="http://schemas.microsoft.com/office/drawing/2014/main" id="{970E847F-6948-C84F-9586-AC5EF5B5A1BF}"/>
                </a:ext>
              </a:extLst>
            </p:cNvPr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28">
              <a:extLst>
                <a:ext uri="{FF2B5EF4-FFF2-40B4-BE49-F238E27FC236}">
                  <a16:creationId xmlns:a16="http://schemas.microsoft.com/office/drawing/2014/main" id="{CF3CCAFB-AEBA-4054-CEB3-41BC0C2F5C3D}"/>
                </a:ext>
              </a:extLst>
            </p:cNvPr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29">
              <a:extLst>
                <a:ext uri="{FF2B5EF4-FFF2-40B4-BE49-F238E27FC236}">
                  <a16:creationId xmlns:a16="http://schemas.microsoft.com/office/drawing/2014/main" id="{63B37F0F-D95F-5361-1783-F900338515F5}"/>
                </a:ext>
              </a:extLst>
            </p:cNvPr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0">
              <a:extLst>
                <a:ext uri="{FF2B5EF4-FFF2-40B4-BE49-F238E27FC236}">
                  <a16:creationId xmlns:a16="http://schemas.microsoft.com/office/drawing/2014/main" id="{419458C0-9CD9-3D83-3923-48CDE1484631}"/>
                </a:ext>
              </a:extLst>
            </p:cNvPr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1">
              <a:extLst>
                <a:ext uri="{FF2B5EF4-FFF2-40B4-BE49-F238E27FC236}">
                  <a16:creationId xmlns:a16="http://schemas.microsoft.com/office/drawing/2014/main" id="{16F70F71-9BB0-159D-F4BA-7BE06B63E3B4}"/>
                </a:ext>
              </a:extLst>
            </p:cNvPr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2">
              <a:extLst>
                <a:ext uri="{FF2B5EF4-FFF2-40B4-BE49-F238E27FC236}">
                  <a16:creationId xmlns:a16="http://schemas.microsoft.com/office/drawing/2014/main" id="{C1D6524F-A703-F63B-3654-1D7BC927A245}"/>
                </a:ext>
              </a:extLst>
            </p:cNvPr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3">
              <a:extLst>
                <a:ext uri="{FF2B5EF4-FFF2-40B4-BE49-F238E27FC236}">
                  <a16:creationId xmlns:a16="http://schemas.microsoft.com/office/drawing/2014/main" id="{715E0EFB-1461-EA18-B283-EB7F3B20039C}"/>
                </a:ext>
              </a:extLst>
            </p:cNvPr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4">
              <a:extLst>
                <a:ext uri="{FF2B5EF4-FFF2-40B4-BE49-F238E27FC236}">
                  <a16:creationId xmlns:a16="http://schemas.microsoft.com/office/drawing/2014/main" id="{5847AD6B-B49B-6609-CC53-EC86E9EB494D}"/>
                </a:ext>
              </a:extLst>
            </p:cNvPr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5">
              <a:extLst>
                <a:ext uri="{FF2B5EF4-FFF2-40B4-BE49-F238E27FC236}">
                  <a16:creationId xmlns:a16="http://schemas.microsoft.com/office/drawing/2014/main" id="{5017FA98-D0F3-9615-F110-80E921E76784}"/>
                </a:ext>
              </a:extLst>
            </p:cNvPr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36">
              <a:extLst>
                <a:ext uri="{FF2B5EF4-FFF2-40B4-BE49-F238E27FC236}">
                  <a16:creationId xmlns:a16="http://schemas.microsoft.com/office/drawing/2014/main" id="{F5FF8704-083D-8E47-6F4D-2B5483528DDF}"/>
                </a:ext>
              </a:extLst>
            </p:cNvPr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37">
              <a:extLst>
                <a:ext uri="{FF2B5EF4-FFF2-40B4-BE49-F238E27FC236}">
                  <a16:creationId xmlns:a16="http://schemas.microsoft.com/office/drawing/2014/main" id="{932EC563-AD08-EE79-F146-B3F289419561}"/>
                </a:ext>
              </a:extLst>
            </p:cNvPr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38">
              <a:extLst>
                <a:ext uri="{FF2B5EF4-FFF2-40B4-BE49-F238E27FC236}">
                  <a16:creationId xmlns:a16="http://schemas.microsoft.com/office/drawing/2014/main" id="{94F91F3E-39FE-5698-A9D8-3C80BACCE550}"/>
                </a:ext>
              </a:extLst>
            </p:cNvPr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39">
              <a:extLst>
                <a:ext uri="{FF2B5EF4-FFF2-40B4-BE49-F238E27FC236}">
                  <a16:creationId xmlns:a16="http://schemas.microsoft.com/office/drawing/2014/main" id="{D97C32FD-566E-60B9-C71E-591B70DB0256}"/>
                </a:ext>
              </a:extLst>
            </p:cNvPr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0">
              <a:extLst>
                <a:ext uri="{FF2B5EF4-FFF2-40B4-BE49-F238E27FC236}">
                  <a16:creationId xmlns:a16="http://schemas.microsoft.com/office/drawing/2014/main" id="{AF50F25C-06C5-7E28-F4FD-AECF40C77A01}"/>
                </a:ext>
              </a:extLst>
            </p:cNvPr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1">
              <a:extLst>
                <a:ext uri="{FF2B5EF4-FFF2-40B4-BE49-F238E27FC236}">
                  <a16:creationId xmlns:a16="http://schemas.microsoft.com/office/drawing/2014/main" id="{AA8B0902-9DF5-7193-1F4A-4513755FE600}"/>
                </a:ext>
              </a:extLst>
            </p:cNvPr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2">
              <a:extLst>
                <a:ext uri="{FF2B5EF4-FFF2-40B4-BE49-F238E27FC236}">
                  <a16:creationId xmlns:a16="http://schemas.microsoft.com/office/drawing/2014/main" id="{3867C672-2596-9DDA-D339-DAF2556DD716}"/>
                </a:ext>
              </a:extLst>
            </p:cNvPr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3">
              <a:extLst>
                <a:ext uri="{FF2B5EF4-FFF2-40B4-BE49-F238E27FC236}">
                  <a16:creationId xmlns:a16="http://schemas.microsoft.com/office/drawing/2014/main" id="{38CC1835-FE5D-9DE0-A916-62866A1AF8AA}"/>
                </a:ext>
              </a:extLst>
            </p:cNvPr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4">
              <a:extLst>
                <a:ext uri="{FF2B5EF4-FFF2-40B4-BE49-F238E27FC236}">
                  <a16:creationId xmlns:a16="http://schemas.microsoft.com/office/drawing/2014/main" id="{58582DBB-2B42-2831-5A0F-50362E47E34F}"/>
                </a:ext>
              </a:extLst>
            </p:cNvPr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5">
              <a:extLst>
                <a:ext uri="{FF2B5EF4-FFF2-40B4-BE49-F238E27FC236}">
                  <a16:creationId xmlns:a16="http://schemas.microsoft.com/office/drawing/2014/main" id="{63054E04-435E-939F-13F1-7545A5CDD53E}"/>
                </a:ext>
              </a:extLst>
            </p:cNvPr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46">
              <a:extLst>
                <a:ext uri="{FF2B5EF4-FFF2-40B4-BE49-F238E27FC236}">
                  <a16:creationId xmlns:a16="http://schemas.microsoft.com/office/drawing/2014/main" id="{0368904F-DF3B-57A2-931A-BCB79AB8E9E5}"/>
                </a:ext>
              </a:extLst>
            </p:cNvPr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47">
              <a:extLst>
                <a:ext uri="{FF2B5EF4-FFF2-40B4-BE49-F238E27FC236}">
                  <a16:creationId xmlns:a16="http://schemas.microsoft.com/office/drawing/2014/main" id="{21012C45-1404-40FF-7C86-2C15AE1EACBC}"/>
                </a:ext>
              </a:extLst>
            </p:cNvPr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48">
              <a:extLst>
                <a:ext uri="{FF2B5EF4-FFF2-40B4-BE49-F238E27FC236}">
                  <a16:creationId xmlns:a16="http://schemas.microsoft.com/office/drawing/2014/main" id="{1913F5C1-CF29-83CF-485F-15ABB05B6ABE}"/>
                </a:ext>
              </a:extLst>
            </p:cNvPr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49">
              <a:extLst>
                <a:ext uri="{FF2B5EF4-FFF2-40B4-BE49-F238E27FC236}">
                  <a16:creationId xmlns:a16="http://schemas.microsoft.com/office/drawing/2014/main" id="{F323AF5A-E4F0-C7C1-0EA0-4D5091476960}"/>
                </a:ext>
              </a:extLst>
            </p:cNvPr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0">
              <a:extLst>
                <a:ext uri="{FF2B5EF4-FFF2-40B4-BE49-F238E27FC236}">
                  <a16:creationId xmlns:a16="http://schemas.microsoft.com/office/drawing/2014/main" id="{99D0DC39-B702-56CF-6FAB-149F0260420F}"/>
                </a:ext>
              </a:extLst>
            </p:cNvPr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1">
              <a:extLst>
                <a:ext uri="{FF2B5EF4-FFF2-40B4-BE49-F238E27FC236}">
                  <a16:creationId xmlns:a16="http://schemas.microsoft.com/office/drawing/2014/main" id="{9649978E-6C4E-282B-EC9A-4031613A58F8}"/>
                </a:ext>
              </a:extLst>
            </p:cNvPr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2">
              <a:extLst>
                <a:ext uri="{FF2B5EF4-FFF2-40B4-BE49-F238E27FC236}">
                  <a16:creationId xmlns:a16="http://schemas.microsoft.com/office/drawing/2014/main" id="{72BC65D5-5271-E418-A66A-18014CD20B3C}"/>
                </a:ext>
              </a:extLst>
            </p:cNvPr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3">
              <a:extLst>
                <a:ext uri="{FF2B5EF4-FFF2-40B4-BE49-F238E27FC236}">
                  <a16:creationId xmlns:a16="http://schemas.microsoft.com/office/drawing/2014/main" id="{FBCEE274-EE5D-DB42-AC2E-82E089D78E71}"/>
                </a:ext>
              </a:extLst>
            </p:cNvPr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4">
              <a:extLst>
                <a:ext uri="{FF2B5EF4-FFF2-40B4-BE49-F238E27FC236}">
                  <a16:creationId xmlns:a16="http://schemas.microsoft.com/office/drawing/2014/main" id="{DF17F151-938B-113A-23BE-832A51EA345D}"/>
                </a:ext>
              </a:extLst>
            </p:cNvPr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5">
              <a:extLst>
                <a:ext uri="{FF2B5EF4-FFF2-40B4-BE49-F238E27FC236}">
                  <a16:creationId xmlns:a16="http://schemas.microsoft.com/office/drawing/2014/main" id="{39D1612C-5B71-21E0-4DC9-B90C60CBD9FF}"/>
                </a:ext>
              </a:extLst>
            </p:cNvPr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56">
              <a:extLst>
                <a:ext uri="{FF2B5EF4-FFF2-40B4-BE49-F238E27FC236}">
                  <a16:creationId xmlns:a16="http://schemas.microsoft.com/office/drawing/2014/main" id="{EC7A5D30-83B3-8139-D599-166F7BDDF029}"/>
                </a:ext>
              </a:extLst>
            </p:cNvPr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57">
              <a:extLst>
                <a:ext uri="{FF2B5EF4-FFF2-40B4-BE49-F238E27FC236}">
                  <a16:creationId xmlns:a16="http://schemas.microsoft.com/office/drawing/2014/main" id="{216518C0-0D86-3FED-4600-D4D276EFCAF3}"/>
                </a:ext>
              </a:extLst>
            </p:cNvPr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58">
              <a:extLst>
                <a:ext uri="{FF2B5EF4-FFF2-40B4-BE49-F238E27FC236}">
                  <a16:creationId xmlns:a16="http://schemas.microsoft.com/office/drawing/2014/main" id="{57A6CF07-8CB2-2918-2637-90BFA3ADADC1}"/>
                </a:ext>
              </a:extLst>
            </p:cNvPr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59">
              <a:extLst>
                <a:ext uri="{FF2B5EF4-FFF2-40B4-BE49-F238E27FC236}">
                  <a16:creationId xmlns:a16="http://schemas.microsoft.com/office/drawing/2014/main" id="{743F9641-AC96-DD16-E938-5C0D13CA4207}"/>
                </a:ext>
              </a:extLst>
            </p:cNvPr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0">
              <a:extLst>
                <a:ext uri="{FF2B5EF4-FFF2-40B4-BE49-F238E27FC236}">
                  <a16:creationId xmlns:a16="http://schemas.microsoft.com/office/drawing/2014/main" id="{998029BE-83EB-F948-10B5-8D211A453B1E}"/>
                </a:ext>
              </a:extLst>
            </p:cNvPr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1">
              <a:extLst>
                <a:ext uri="{FF2B5EF4-FFF2-40B4-BE49-F238E27FC236}">
                  <a16:creationId xmlns:a16="http://schemas.microsoft.com/office/drawing/2014/main" id="{CA357993-F3DE-424E-534B-D4447545BF3E}"/>
                </a:ext>
              </a:extLst>
            </p:cNvPr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2">
              <a:extLst>
                <a:ext uri="{FF2B5EF4-FFF2-40B4-BE49-F238E27FC236}">
                  <a16:creationId xmlns:a16="http://schemas.microsoft.com/office/drawing/2014/main" id="{27462A58-6172-72D8-2983-AA28BD4689D7}"/>
                </a:ext>
              </a:extLst>
            </p:cNvPr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3">
              <a:extLst>
                <a:ext uri="{FF2B5EF4-FFF2-40B4-BE49-F238E27FC236}">
                  <a16:creationId xmlns:a16="http://schemas.microsoft.com/office/drawing/2014/main" id="{E9F28F59-0691-4574-EDDC-5F6497297E03}"/>
                </a:ext>
              </a:extLst>
            </p:cNvPr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4">
              <a:extLst>
                <a:ext uri="{FF2B5EF4-FFF2-40B4-BE49-F238E27FC236}">
                  <a16:creationId xmlns:a16="http://schemas.microsoft.com/office/drawing/2014/main" id="{11441390-211E-7586-F6E1-3FB18723EF7B}"/>
                </a:ext>
              </a:extLst>
            </p:cNvPr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5">
              <a:extLst>
                <a:ext uri="{FF2B5EF4-FFF2-40B4-BE49-F238E27FC236}">
                  <a16:creationId xmlns:a16="http://schemas.microsoft.com/office/drawing/2014/main" id="{C17EAC62-4250-C94A-A79F-45503124F14A}"/>
                </a:ext>
              </a:extLst>
            </p:cNvPr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66">
              <a:extLst>
                <a:ext uri="{FF2B5EF4-FFF2-40B4-BE49-F238E27FC236}">
                  <a16:creationId xmlns:a16="http://schemas.microsoft.com/office/drawing/2014/main" id="{45B060CC-8E26-7E65-AD41-9740B3B39172}"/>
                </a:ext>
              </a:extLst>
            </p:cNvPr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67">
              <a:extLst>
                <a:ext uri="{FF2B5EF4-FFF2-40B4-BE49-F238E27FC236}">
                  <a16:creationId xmlns:a16="http://schemas.microsoft.com/office/drawing/2014/main" id="{3A659BC8-E076-C813-BA34-F61EA204A030}"/>
                </a:ext>
              </a:extLst>
            </p:cNvPr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68">
              <a:extLst>
                <a:ext uri="{FF2B5EF4-FFF2-40B4-BE49-F238E27FC236}">
                  <a16:creationId xmlns:a16="http://schemas.microsoft.com/office/drawing/2014/main" id="{695C163C-7283-A9EB-E8ED-E4620D1A0AF7}"/>
                </a:ext>
              </a:extLst>
            </p:cNvPr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69">
              <a:extLst>
                <a:ext uri="{FF2B5EF4-FFF2-40B4-BE49-F238E27FC236}">
                  <a16:creationId xmlns:a16="http://schemas.microsoft.com/office/drawing/2014/main" id="{AE407846-556E-DD03-60B7-F1EA10BBB46B}"/>
                </a:ext>
              </a:extLst>
            </p:cNvPr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0">
              <a:extLst>
                <a:ext uri="{FF2B5EF4-FFF2-40B4-BE49-F238E27FC236}">
                  <a16:creationId xmlns:a16="http://schemas.microsoft.com/office/drawing/2014/main" id="{6B865327-32B2-7827-04C3-1EF35EDE4037}"/>
                </a:ext>
              </a:extLst>
            </p:cNvPr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1">
              <a:extLst>
                <a:ext uri="{FF2B5EF4-FFF2-40B4-BE49-F238E27FC236}">
                  <a16:creationId xmlns:a16="http://schemas.microsoft.com/office/drawing/2014/main" id="{CAE2C354-54F5-356A-752B-3475786B9661}"/>
                </a:ext>
              </a:extLst>
            </p:cNvPr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2">
              <a:extLst>
                <a:ext uri="{FF2B5EF4-FFF2-40B4-BE49-F238E27FC236}">
                  <a16:creationId xmlns:a16="http://schemas.microsoft.com/office/drawing/2014/main" id="{0F76F074-8993-87CC-A9DE-07A35FEFE627}"/>
                </a:ext>
              </a:extLst>
            </p:cNvPr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3">
              <a:extLst>
                <a:ext uri="{FF2B5EF4-FFF2-40B4-BE49-F238E27FC236}">
                  <a16:creationId xmlns:a16="http://schemas.microsoft.com/office/drawing/2014/main" id="{4F91EB5D-8141-E5C3-37AB-34747DA673FA}"/>
                </a:ext>
              </a:extLst>
            </p:cNvPr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4">
              <a:extLst>
                <a:ext uri="{FF2B5EF4-FFF2-40B4-BE49-F238E27FC236}">
                  <a16:creationId xmlns:a16="http://schemas.microsoft.com/office/drawing/2014/main" id="{30324733-01A4-3B91-41D6-66026B9EF69C}"/>
                </a:ext>
              </a:extLst>
            </p:cNvPr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5">
              <a:extLst>
                <a:ext uri="{FF2B5EF4-FFF2-40B4-BE49-F238E27FC236}">
                  <a16:creationId xmlns:a16="http://schemas.microsoft.com/office/drawing/2014/main" id="{BC030310-89C8-F6F6-F123-777D9FFD636E}"/>
                </a:ext>
              </a:extLst>
            </p:cNvPr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76">
              <a:extLst>
                <a:ext uri="{FF2B5EF4-FFF2-40B4-BE49-F238E27FC236}">
                  <a16:creationId xmlns:a16="http://schemas.microsoft.com/office/drawing/2014/main" id="{04F2A399-62E1-2256-3699-0B0B498AE359}"/>
                </a:ext>
              </a:extLst>
            </p:cNvPr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77">
              <a:extLst>
                <a:ext uri="{FF2B5EF4-FFF2-40B4-BE49-F238E27FC236}">
                  <a16:creationId xmlns:a16="http://schemas.microsoft.com/office/drawing/2014/main" id="{7A560DA7-A695-04E5-4D57-751DBDEF1C48}"/>
                </a:ext>
              </a:extLst>
            </p:cNvPr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78">
              <a:extLst>
                <a:ext uri="{FF2B5EF4-FFF2-40B4-BE49-F238E27FC236}">
                  <a16:creationId xmlns:a16="http://schemas.microsoft.com/office/drawing/2014/main" id="{8969AF67-36DF-1377-3A17-ACE332635861}"/>
                </a:ext>
              </a:extLst>
            </p:cNvPr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79">
              <a:extLst>
                <a:ext uri="{FF2B5EF4-FFF2-40B4-BE49-F238E27FC236}">
                  <a16:creationId xmlns:a16="http://schemas.microsoft.com/office/drawing/2014/main" id="{3A763206-9839-6BD0-0755-535808624639}"/>
                </a:ext>
              </a:extLst>
            </p:cNvPr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0">
              <a:extLst>
                <a:ext uri="{FF2B5EF4-FFF2-40B4-BE49-F238E27FC236}">
                  <a16:creationId xmlns:a16="http://schemas.microsoft.com/office/drawing/2014/main" id="{54B9DA92-3BFE-E204-2D5B-3DEFF6F06190}"/>
                </a:ext>
              </a:extLst>
            </p:cNvPr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1">
              <a:extLst>
                <a:ext uri="{FF2B5EF4-FFF2-40B4-BE49-F238E27FC236}">
                  <a16:creationId xmlns:a16="http://schemas.microsoft.com/office/drawing/2014/main" id="{40B61DB2-6B5E-4425-1E42-924798400AB2}"/>
                </a:ext>
              </a:extLst>
            </p:cNvPr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2">
              <a:extLst>
                <a:ext uri="{FF2B5EF4-FFF2-40B4-BE49-F238E27FC236}">
                  <a16:creationId xmlns:a16="http://schemas.microsoft.com/office/drawing/2014/main" id="{1084AF49-3C59-2205-716B-3D92B879829C}"/>
                </a:ext>
              </a:extLst>
            </p:cNvPr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3">
              <a:extLst>
                <a:ext uri="{FF2B5EF4-FFF2-40B4-BE49-F238E27FC236}">
                  <a16:creationId xmlns:a16="http://schemas.microsoft.com/office/drawing/2014/main" id="{10034F2D-886F-5CC6-450D-D88CA923178B}"/>
                </a:ext>
              </a:extLst>
            </p:cNvPr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4">
              <a:extLst>
                <a:ext uri="{FF2B5EF4-FFF2-40B4-BE49-F238E27FC236}">
                  <a16:creationId xmlns:a16="http://schemas.microsoft.com/office/drawing/2014/main" id="{150E8B45-5A38-9F91-4F57-2EF608F1C582}"/>
                </a:ext>
              </a:extLst>
            </p:cNvPr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5">
              <a:extLst>
                <a:ext uri="{FF2B5EF4-FFF2-40B4-BE49-F238E27FC236}">
                  <a16:creationId xmlns:a16="http://schemas.microsoft.com/office/drawing/2014/main" id="{A059ACAB-C069-9BA6-A4C6-386D7398D684}"/>
                </a:ext>
              </a:extLst>
            </p:cNvPr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86">
              <a:extLst>
                <a:ext uri="{FF2B5EF4-FFF2-40B4-BE49-F238E27FC236}">
                  <a16:creationId xmlns:a16="http://schemas.microsoft.com/office/drawing/2014/main" id="{58B09AF5-E2CC-304A-63CA-50C6486F3BBD}"/>
                </a:ext>
              </a:extLst>
            </p:cNvPr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87">
              <a:extLst>
                <a:ext uri="{FF2B5EF4-FFF2-40B4-BE49-F238E27FC236}">
                  <a16:creationId xmlns:a16="http://schemas.microsoft.com/office/drawing/2014/main" id="{EDAAB12E-0382-9592-3C08-95B4D9CC466D}"/>
                </a:ext>
              </a:extLst>
            </p:cNvPr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88">
              <a:extLst>
                <a:ext uri="{FF2B5EF4-FFF2-40B4-BE49-F238E27FC236}">
                  <a16:creationId xmlns:a16="http://schemas.microsoft.com/office/drawing/2014/main" id="{84796B13-DDCB-2CE1-4D09-81AD08B9C1C4}"/>
                </a:ext>
              </a:extLst>
            </p:cNvPr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89">
              <a:extLst>
                <a:ext uri="{FF2B5EF4-FFF2-40B4-BE49-F238E27FC236}">
                  <a16:creationId xmlns:a16="http://schemas.microsoft.com/office/drawing/2014/main" id="{0D08A39A-2D49-8042-DCD5-5ACF9C93F67A}"/>
                </a:ext>
              </a:extLst>
            </p:cNvPr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0">
              <a:extLst>
                <a:ext uri="{FF2B5EF4-FFF2-40B4-BE49-F238E27FC236}">
                  <a16:creationId xmlns:a16="http://schemas.microsoft.com/office/drawing/2014/main" id="{24CDE3A2-4206-C23B-A3E5-D5A48166747B}"/>
                </a:ext>
              </a:extLst>
            </p:cNvPr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1">
              <a:extLst>
                <a:ext uri="{FF2B5EF4-FFF2-40B4-BE49-F238E27FC236}">
                  <a16:creationId xmlns:a16="http://schemas.microsoft.com/office/drawing/2014/main" id="{21545399-9355-E1B6-6FC9-9BF9E3B8D643}"/>
                </a:ext>
              </a:extLst>
            </p:cNvPr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2">
              <a:extLst>
                <a:ext uri="{FF2B5EF4-FFF2-40B4-BE49-F238E27FC236}">
                  <a16:creationId xmlns:a16="http://schemas.microsoft.com/office/drawing/2014/main" id="{7A6BE741-8CDC-2851-C165-04E8555A50EA}"/>
                </a:ext>
              </a:extLst>
            </p:cNvPr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3">
              <a:extLst>
                <a:ext uri="{FF2B5EF4-FFF2-40B4-BE49-F238E27FC236}">
                  <a16:creationId xmlns:a16="http://schemas.microsoft.com/office/drawing/2014/main" id="{19DB98BF-AB80-7682-7F4D-52F0CEBDB04E}"/>
                </a:ext>
              </a:extLst>
            </p:cNvPr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4">
              <a:extLst>
                <a:ext uri="{FF2B5EF4-FFF2-40B4-BE49-F238E27FC236}">
                  <a16:creationId xmlns:a16="http://schemas.microsoft.com/office/drawing/2014/main" id="{F9BBF877-AF65-353A-89F2-6B9110674675}"/>
                </a:ext>
              </a:extLst>
            </p:cNvPr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5">
              <a:extLst>
                <a:ext uri="{FF2B5EF4-FFF2-40B4-BE49-F238E27FC236}">
                  <a16:creationId xmlns:a16="http://schemas.microsoft.com/office/drawing/2014/main" id="{7B3309C0-AED7-42ED-8FA7-1536E3A092FE}"/>
                </a:ext>
              </a:extLst>
            </p:cNvPr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296">
              <a:extLst>
                <a:ext uri="{FF2B5EF4-FFF2-40B4-BE49-F238E27FC236}">
                  <a16:creationId xmlns:a16="http://schemas.microsoft.com/office/drawing/2014/main" id="{8626888F-00AB-77BE-8174-9674A9D2048D}"/>
                </a:ext>
              </a:extLst>
            </p:cNvPr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297">
              <a:extLst>
                <a:ext uri="{FF2B5EF4-FFF2-40B4-BE49-F238E27FC236}">
                  <a16:creationId xmlns:a16="http://schemas.microsoft.com/office/drawing/2014/main" id="{F32B95C3-1294-6237-8278-3E87D4FA47AD}"/>
                </a:ext>
              </a:extLst>
            </p:cNvPr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298">
              <a:extLst>
                <a:ext uri="{FF2B5EF4-FFF2-40B4-BE49-F238E27FC236}">
                  <a16:creationId xmlns:a16="http://schemas.microsoft.com/office/drawing/2014/main" id="{FCFBD754-1647-DA23-D943-B74A6DB82CCB}"/>
                </a:ext>
              </a:extLst>
            </p:cNvPr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299">
              <a:extLst>
                <a:ext uri="{FF2B5EF4-FFF2-40B4-BE49-F238E27FC236}">
                  <a16:creationId xmlns:a16="http://schemas.microsoft.com/office/drawing/2014/main" id="{E7CE0ECE-8BCE-7BAC-FB22-8971E52F1EEB}"/>
                </a:ext>
              </a:extLst>
            </p:cNvPr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0">
              <a:extLst>
                <a:ext uri="{FF2B5EF4-FFF2-40B4-BE49-F238E27FC236}">
                  <a16:creationId xmlns:a16="http://schemas.microsoft.com/office/drawing/2014/main" id="{75ADB413-18CC-C81F-35CB-DAC7AB969F1B}"/>
                </a:ext>
              </a:extLst>
            </p:cNvPr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1">
              <a:extLst>
                <a:ext uri="{FF2B5EF4-FFF2-40B4-BE49-F238E27FC236}">
                  <a16:creationId xmlns:a16="http://schemas.microsoft.com/office/drawing/2014/main" id="{E6BB9315-BA58-4FD2-CE14-B0ED1CD4C694}"/>
                </a:ext>
              </a:extLst>
            </p:cNvPr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0" name="Freeform 302">
              <a:extLst>
                <a:ext uri="{FF2B5EF4-FFF2-40B4-BE49-F238E27FC236}">
                  <a16:creationId xmlns:a16="http://schemas.microsoft.com/office/drawing/2014/main" id="{86972441-3372-4A2C-E0A6-B19645604376}"/>
                </a:ext>
              </a:extLst>
            </p:cNvPr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1" name="Freeform 303">
              <a:extLst>
                <a:ext uri="{FF2B5EF4-FFF2-40B4-BE49-F238E27FC236}">
                  <a16:creationId xmlns:a16="http://schemas.microsoft.com/office/drawing/2014/main" id="{CBEB99A9-0B4A-7808-E5CA-362DBFC70C5F}"/>
                </a:ext>
              </a:extLst>
            </p:cNvPr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2" name="Freeform 304">
              <a:extLst>
                <a:ext uri="{FF2B5EF4-FFF2-40B4-BE49-F238E27FC236}">
                  <a16:creationId xmlns:a16="http://schemas.microsoft.com/office/drawing/2014/main" id="{EDC6D24B-20FA-1485-8847-FFE82A9A72A0}"/>
                </a:ext>
              </a:extLst>
            </p:cNvPr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3" name="Freeform 305">
              <a:extLst>
                <a:ext uri="{FF2B5EF4-FFF2-40B4-BE49-F238E27FC236}">
                  <a16:creationId xmlns:a16="http://schemas.microsoft.com/office/drawing/2014/main" id="{1B012F63-A620-09C7-FBF0-3ADDE36D3175}"/>
                </a:ext>
              </a:extLst>
            </p:cNvPr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81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t>‹#›</a:t>
            </a:fld>
            <a:endParaRPr lang="en-US" altLang="en-US"/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74B8B697-C6B0-439C-07D6-2F9B7388964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A7B4D2B9-5D78-B859-6FF3-521A73892475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02F8E9AB-FE12-4D36-F671-9202F5B38D12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D58C7F4A-876A-6D1A-C065-3610EB3A731B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5D8C452A-F911-DD3A-55D3-D04B0D32D387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7">
              <a:extLst>
                <a:ext uri="{FF2B5EF4-FFF2-40B4-BE49-F238E27FC236}">
                  <a16:creationId xmlns:a16="http://schemas.microsoft.com/office/drawing/2014/main" id="{4D210EA0-C016-EB26-89B5-E46B6F5B5DC4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847D13E0-3319-71E6-91ED-D7A186AA32F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831277A4-AB2E-9035-CC65-F5974E18A813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0">
              <a:extLst>
                <a:ext uri="{FF2B5EF4-FFF2-40B4-BE49-F238E27FC236}">
                  <a16:creationId xmlns:a16="http://schemas.microsoft.com/office/drawing/2014/main" id="{8D09A144-4B8A-0228-FA3C-816E2F5C576E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13435515-3080-B145-A16D-9E2A60FE58C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2">
              <a:extLst>
                <a:ext uri="{FF2B5EF4-FFF2-40B4-BE49-F238E27FC236}">
                  <a16:creationId xmlns:a16="http://schemas.microsoft.com/office/drawing/2014/main" id="{A7E2DADB-9DAB-6280-B389-BAFB0DF4B762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66F00920-8131-0DAA-67D1-3CC558D919B3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" name="矩形 14">
              <a:extLst>
                <a:ext uri="{FF2B5EF4-FFF2-40B4-BE49-F238E27FC236}">
                  <a16:creationId xmlns:a16="http://schemas.microsoft.com/office/drawing/2014/main" id="{43114D28-1EA3-3CC9-E582-768C731C7E48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0" name="矩形 15">
              <a:extLst>
                <a:ext uri="{FF2B5EF4-FFF2-40B4-BE49-F238E27FC236}">
                  <a16:creationId xmlns:a16="http://schemas.microsoft.com/office/drawing/2014/main" id="{4E303D88-B0CF-0FCA-375B-695AE80B9004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矩形 16">
              <a:extLst>
                <a:ext uri="{FF2B5EF4-FFF2-40B4-BE49-F238E27FC236}">
                  <a16:creationId xmlns:a16="http://schemas.microsoft.com/office/drawing/2014/main" id="{9A2F5BCB-53FF-E1FC-9B3C-124F88E23396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EC69A08E-DC52-AF6B-5CE6-3FC545B2CD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23" name="Group 205">
              <a:extLst>
                <a:ext uri="{FF2B5EF4-FFF2-40B4-BE49-F238E27FC236}">
                  <a16:creationId xmlns:a16="http://schemas.microsoft.com/office/drawing/2014/main" id="{08FF6513-5EF0-5B79-9C59-F5ECE7E1AC95}"/>
                </a:ext>
              </a:extLst>
            </p:cNvPr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4" name="Freeform 5">
                <a:extLst>
                  <a:ext uri="{FF2B5EF4-FFF2-40B4-BE49-F238E27FC236}">
                    <a16:creationId xmlns:a16="http://schemas.microsoft.com/office/drawing/2014/main" id="{6586281C-C454-C416-2638-8D38ED5BA8AA}"/>
                  </a:ext>
                </a:extLst>
              </p:cNvPr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6">
                <a:extLst>
                  <a:ext uri="{FF2B5EF4-FFF2-40B4-BE49-F238E27FC236}">
                    <a16:creationId xmlns:a16="http://schemas.microsoft.com/office/drawing/2014/main" id="{087398DC-02B4-5D91-A122-B99C97459180}"/>
                  </a:ext>
                </a:extLst>
              </p:cNvPr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7">
                <a:extLst>
                  <a:ext uri="{FF2B5EF4-FFF2-40B4-BE49-F238E27FC236}">
                    <a16:creationId xmlns:a16="http://schemas.microsoft.com/office/drawing/2014/main" id="{175FB9AC-2C76-189C-9EEF-560FB6DF4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8">
                <a:extLst>
                  <a:ext uri="{FF2B5EF4-FFF2-40B4-BE49-F238E27FC236}">
                    <a16:creationId xmlns:a16="http://schemas.microsoft.com/office/drawing/2014/main" id="{084F35A8-EF0D-954B-F67F-6CBEA196328F}"/>
                  </a:ext>
                </a:extLst>
              </p:cNvPr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DAC148BA-0252-5FF9-C8E2-0748756B5D88}"/>
                  </a:ext>
                </a:extLst>
              </p:cNvPr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0">
                <a:extLst>
                  <a:ext uri="{FF2B5EF4-FFF2-40B4-BE49-F238E27FC236}">
                    <a16:creationId xmlns:a16="http://schemas.microsoft.com/office/drawing/2014/main" id="{3BDCBC1A-673D-C7C5-D66A-8CA4067459C6}"/>
                  </a:ext>
                </a:extLst>
              </p:cNvPr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A6C2D7F1-A7E9-2D69-3085-BB2F8FB70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2">
                <a:extLst>
                  <a:ext uri="{FF2B5EF4-FFF2-40B4-BE49-F238E27FC236}">
                    <a16:creationId xmlns:a16="http://schemas.microsoft.com/office/drawing/2014/main" id="{B06CC77B-0FC4-D5A7-2FC7-00E688343C87}"/>
                  </a:ext>
                </a:extLst>
              </p:cNvPr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3">
                <a:extLst>
                  <a:ext uri="{FF2B5EF4-FFF2-40B4-BE49-F238E27FC236}">
                    <a16:creationId xmlns:a16="http://schemas.microsoft.com/office/drawing/2014/main" id="{85FCCC05-3076-C079-AC4E-092B9731693B}"/>
                  </a:ext>
                </a:extLst>
              </p:cNvPr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4">
                <a:extLst>
                  <a:ext uri="{FF2B5EF4-FFF2-40B4-BE49-F238E27FC236}">
                    <a16:creationId xmlns:a16="http://schemas.microsoft.com/office/drawing/2014/main" id="{FF33B7D0-4413-B923-4D9C-7059AFD83236}"/>
                  </a:ext>
                </a:extLst>
              </p:cNvPr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5">
                <a:extLst>
                  <a:ext uri="{FF2B5EF4-FFF2-40B4-BE49-F238E27FC236}">
                    <a16:creationId xmlns:a16="http://schemas.microsoft.com/office/drawing/2014/main" id="{378C7B7C-A973-F042-E11A-988E06E23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88DD048D-14E7-4EBD-BCF9-7513B5786935}"/>
                  </a:ext>
                </a:extLst>
              </p:cNvPr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17">
                <a:extLst>
                  <a:ext uri="{FF2B5EF4-FFF2-40B4-BE49-F238E27FC236}">
                    <a16:creationId xmlns:a16="http://schemas.microsoft.com/office/drawing/2014/main" id="{689FF1B8-6277-B74A-49BF-18D94E5F2642}"/>
                  </a:ext>
                </a:extLst>
              </p:cNvPr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4A946DDC-D0E5-C980-AB67-533418520FD5}"/>
                  </a:ext>
                </a:extLst>
              </p:cNvPr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19">
                <a:extLst>
                  <a:ext uri="{FF2B5EF4-FFF2-40B4-BE49-F238E27FC236}">
                    <a16:creationId xmlns:a16="http://schemas.microsoft.com/office/drawing/2014/main" id="{25E2C8F4-2F45-D86B-4E2D-76266F5C5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0">
                <a:extLst>
                  <a:ext uri="{FF2B5EF4-FFF2-40B4-BE49-F238E27FC236}">
                    <a16:creationId xmlns:a16="http://schemas.microsoft.com/office/drawing/2014/main" id="{87520AB6-712D-C957-72DE-27C7A5B7FC49}"/>
                  </a:ext>
                </a:extLst>
              </p:cNvPr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54EBA6A8-8CBA-BFE3-ECCB-7EE434F056BD}"/>
                  </a:ext>
                </a:extLst>
              </p:cNvPr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Freeform 22">
                <a:extLst>
                  <a:ext uri="{FF2B5EF4-FFF2-40B4-BE49-F238E27FC236}">
                    <a16:creationId xmlns:a16="http://schemas.microsoft.com/office/drawing/2014/main" id="{A577AB8D-9E21-010F-4FA8-CFB8EC66B833}"/>
                  </a:ext>
                </a:extLst>
              </p:cNvPr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Rectangle 23">
                <a:extLst>
                  <a:ext uri="{FF2B5EF4-FFF2-40B4-BE49-F238E27FC236}">
                    <a16:creationId xmlns:a16="http://schemas.microsoft.com/office/drawing/2014/main" id="{B5FAE08C-2862-C99C-B3FC-C684F1221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4">
                <a:extLst>
                  <a:ext uri="{FF2B5EF4-FFF2-40B4-BE49-F238E27FC236}">
                    <a16:creationId xmlns:a16="http://schemas.microsoft.com/office/drawing/2014/main" id="{1998A580-01D7-7E2F-887F-7AAA2F3B8E2F}"/>
                  </a:ext>
                </a:extLst>
              </p:cNvPr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5">
                <a:extLst>
                  <a:ext uri="{FF2B5EF4-FFF2-40B4-BE49-F238E27FC236}">
                    <a16:creationId xmlns:a16="http://schemas.microsoft.com/office/drawing/2014/main" id="{709C754F-1C8E-8E3D-67D3-611E959A3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26">
                <a:extLst>
                  <a:ext uri="{FF2B5EF4-FFF2-40B4-BE49-F238E27FC236}">
                    <a16:creationId xmlns:a16="http://schemas.microsoft.com/office/drawing/2014/main" id="{B0E2B1F2-BC70-F031-18CC-72D1CAA8B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27">
                <a:extLst>
                  <a:ext uri="{FF2B5EF4-FFF2-40B4-BE49-F238E27FC236}">
                    <a16:creationId xmlns:a16="http://schemas.microsoft.com/office/drawing/2014/main" id="{3BFB03AA-802C-1C21-43A3-CCA67C138634}"/>
                  </a:ext>
                </a:extLst>
              </p:cNvPr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28">
                <a:extLst>
                  <a:ext uri="{FF2B5EF4-FFF2-40B4-BE49-F238E27FC236}">
                    <a16:creationId xmlns:a16="http://schemas.microsoft.com/office/drawing/2014/main" id="{884EAC44-B2EC-DAB7-27E9-B211F917526F}"/>
                  </a:ext>
                </a:extLst>
              </p:cNvPr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29">
                <a:extLst>
                  <a:ext uri="{FF2B5EF4-FFF2-40B4-BE49-F238E27FC236}">
                    <a16:creationId xmlns:a16="http://schemas.microsoft.com/office/drawing/2014/main" id="{1192C588-E187-E63F-F0F6-B3F711C63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0">
                <a:extLst>
                  <a:ext uri="{FF2B5EF4-FFF2-40B4-BE49-F238E27FC236}">
                    <a16:creationId xmlns:a16="http://schemas.microsoft.com/office/drawing/2014/main" id="{D7F2860F-AF26-977F-1FD9-FF315F65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1">
                <a:extLst>
                  <a:ext uri="{FF2B5EF4-FFF2-40B4-BE49-F238E27FC236}">
                    <a16:creationId xmlns:a16="http://schemas.microsoft.com/office/drawing/2014/main" id="{32B676A4-5295-A830-09A6-E54A59B99F7E}"/>
                  </a:ext>
                </a:extLst>
              </p:cNvPr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2">
                <a:extLst>
                  <a:ext uri="{FF2B5EF4-FFF2-40B4-BE49-F238E27FC236}">
                    <a16:creationId xmlns:a16="http://schemas.microsoft.com/office/drawing/2014/main" id="{D898FA52-45B5-8E28-A841-B13EF5971D33}"/>
                  </a:ext>
                </a:extLst>
              </p:cNvPr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3">
                <a:extLst>
                  <a:ext uri="{FF2B5EF4-FFF2-40B4-BE49-F238E27FC236}">
                    <a16:creationId xmlns:a16="http://schemas.microsoft.com/office/drawing/2014/main" id="{F1F564E0-D38B-5F37-1131-8FF64972E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4">
                <a:extLst>
                  <a:ext uri="{FF2B5EF4-FFF2-40B4-BE49-F238E27FC236}">
                    <a16:creationId xmlns:a16="http://schemas.microsoft.com/office/drawing/2014/main" id="{8D942607-A2F8-3FDD-BEF5-3A2951409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5">
                <a:extLst>
                  <a:ext uri="{FF2B5EF4-FFF2-40B4-BE49-F238E27FC236}">
                    <a16:creationId xmlns:a16="http://schemas.microsoft.com/office/drawing/2014/main" id="{9B899F33-ACC4-8538-3B70-1F78D199D391}"/>
                  </a:ext>
                </a:extLst>
              </p:cNvPr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36">
                <a:extLst>
                  <a:ext uri="{FF2B5EF4-FFF2-40B4-BE49-F238E27FC236}">
                    <a16:creationId xmlns:a16="http://schemas.microsoft.com/office/drawing/2014/main" id="{92F2D20D-B9CF-1F1D-4044-52DB5AEEECC1}"/>
                  </a:ext>
                </a:extLst>
              </p:cNvPr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Rectangle 37">
                <a:extLst>
                  <a:ext uri="{FF2B5EF4-FFF2-40B4-BE49-F238E27FC236}">
                    <a16:creationId xmlns:a16="http://schemas.microsoft.com/office/drawing/2014/main" id="{64C0B430-EA3D-C25D-89FB-ED350BCA6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Oval 38">
                <a:extLst>
                  <a:ext uri="{FF2B5EF4-FFF2-40B4-BE49-F238E27FC236}">
                    <a16:creationId xmlns:a16="http://schemas.microsoft.com/office/drawing/2014/main" id="{B1D55E2F-C18B-77A5-D3C8-A2AD65938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39">
                <a:extLst>
                  <a:ext uri="{FF2B5EF4-FFF2-40B4-BE49-F238E27FC236}">
                    <a16:creationId xmlns:a16="http://schemas.microsoft.com/office/drawing/2014/main" id="{1EE5DF04-2052-88A3-6551-A85E1067E277}"/>
                  </a:ext>
                </a:extLst>
              </p:cNvPr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0">
                <a:extLst>
                  <a:ext uri="{FF2B5EF4-FFF2-40B4-BE49-F238E27FC236}">
                    <a16:creationId xmlns:a16="http://schemas.microsoft.com/office/drawing/2014/main" id="{C8FA72D5-2C11-BD04-B11C-420B4DB2353F}"/>
                  </a:ext>
                </a:extLst>
              </p:cNvPr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1">
                <a:extLst>
                  <a:ext uri="{FF2B5EF4-FFF2-40B4-BE49-F238E27FC236}">
                    <a16:creationId xmlns:a16="http://schemas.microsoft.com/office/drawing/2014/main" id="{F49FA5F1-0EC1-DB29-76CC-D2FF5860D712}"/>
                  </a:ext>
                </a:extLst>
              </p:cNvPr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2">
                <a:extLst>
                  <a:ext uri="{FF2B5EF4-FFF2-40B4-BE49-F238E27FC236}">
                    <a16:creationId xmlns:a16="http://schemas.microsoft.com/office/drawing/2014/main" id="{F677510C-17F1-9B83-0357-6B601D2A1B87}"/>
                  </a:ext>
                </a:extLst>
              </p:cNvPr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Freeform 43">
                <a:extLst>
                  <a:ext uri="{FF2B5EF4-FFF2-40B4-BE49-F238E27FC236}">
                    <a16:creationId xmlns:a16="http://schemas.microsoft.com/office/drawing/2014/main" id="{8CFAF524-79C0-FC69-4180-3239F3BFC3E0}"/>
                  </a:ext>
                </a:extLst>
              </p:cNvPr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Freeform 44">
                <a:extLst>
                  <a:ext uri="{FF2B5EF4-FFF2-40B4-BE49-F238E27FC236}">
                    <a16:creationId xmlns:a16="http://schemas.microsoft.com/office/drawing/2014/main" id="{A34302BA-9D21-E1F1-4EDE-0E688820E630}"/>
                  </a:ext>
                </a:extLst>
              </p:cNvPr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5">
                <a:extLst>
                  <a:ext uri="{FF2B5EF4-FFF2-40B4-BE49-F238E27FC236}">
                    <a16:creationId xmlns:a16="http://schemas.microsoft.com/office/drawing/2014/main" id="{DBB8C31B-8FEA-1B28-6D41-278B2C4ECC4E}"/>
                  </a:ext>
                </a:extLst>
              </p:cNvPr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46">
                <a:extLst>
                  <a:ext uri="{FF2B5EF4-FFF2-40B4-BE49-F238E27FC236}">
                    <a16:creationId xmlns:a16="http://schemas.microsoft.com/office/drawing/2014/main" id="{93E9EFE7-F2EF-514C-5DD6-783D96E101B2}"/>
                  </a:ext>
                </a:extLst>
              </p:cNvPr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Rectangle 47">
                <a:extLst>
                  <a:ext uri="{FF2B5EF4-FFF2-40B4-BE49-F238E27FC236}">
                    <a16:creationId xmlns:a16="http://schemas.microsoft.com/office/drawing/2014/main" id="{1255CEA0-26CA-9A9B-E3F5-D8CF2E470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Oval 48">
                <a:extLst>
                  <a:ext uri="{FF2B5EF4-FFF2-40B4-BE49-F238E27FC236}">
                    <a16:creationId xmlns:a16="http://schemas.microsoft.com/office/drawing/2014/main" id="{522C9DD2-7C84-2953-8A91-105BB75A1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49">
                <a:extLst>
                  <a:ext uri="{FF2B5EF4-FFF2-40B4-BE49-F238E27FC236}">
                    <a16:creationId xmlns:a16="http://schemas.microsoft.com/office/drawing/2014/main" id="{8E8C5BF7-2FB2-4CD2-C9CD-13D5CC44A10C}"/>
                  </a:ext>
                </a:extLst>
              </p:cNvPr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0">
                <a:extLst>
                  <a:ext uri="{FF2B5EF4-FFF2-40B4-BE49-F238E27FC236}">
                    <a16:creationId xmlns:a16="http://schemas.microsoft.com/office/drawing/2014/main" id="{32103536-46E0-AF66-30A2-1C41D45BCF07}"/>
                  </a:ext>
                </a:extLst>
              </p:cNvPr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1">
                <a:extLst>
                  <a:ext uri="{FF2B5EF4-FFF2-40B4-BE49-F238E27FC236}">
                    <a16:creationId xmlns:a16="http://schemas.microsoft.com/office/drawing/2014/main" id="{33883F96-474B-3C7E-CDA6-04AAD2081CA5}"/>
                  </a:ext>
                </a:extLst>
              </p:cNvPr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2">
                <a:extLst>
                  <a:ext uri="{FF2B5EF4-FFF2-40B4-BE49-F238E27FC236}">
                    <a16:creationId xmlns:a16="http://schemas.microsoft.com/office/drawing/2014/main" id="{CCC8AE81-99C9-5414-D2C7-2C27B0370152}"/>
                  </a:ext>
                </a:extLst>
              </p:cNvPr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Freeform 53">
                <a:extLst>
                  <a:ext uri="{FF2B5EF4-FFF2-40B4-BE49-F238E27FC236}">
                    <a16:creationId xmlns:a16="http://schemas.microsoft.com/office/drawing/2014/main" id="{7ED0555B-6D11-2936-0F41-97DA429D8895}"/>
                  </a:ext>
                </a:extLst>
              </p:cNvPr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Freeform 54">
                <a:extLst>
                  <a:ext uri="{FF2B5EF4-FFF2-40B4-BE49-F238E27FC236}">
                    <a16:creationId xmlns:a16="http://schemas.microsoft.com/office/drawing/2014/main" id="{D0B568B7-FC0E-C19F-8DC8-1E2C960E2BAD}"/>
                  </a:ext>
                </a:extLst>
              </p:cNvPr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5">
                <a:extLst>
                  <a:ext uri="{FF2B5EF4-FFF2-40B4-BE49-F238E27FC236}">
                    <a16:creationId xmlns:a16="http://schemas.microsoft.com/office/drawing/2014/main" id="{4F60F386-BDF2-9820-39DB-C1C1E24B1DA7}"/>
                  </a:ext>
                </a:extLst>
              </p:cNvPr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385479DD-B1C6-87A2-09A2-71C67B85C25C}"/>
                  </a:ext>
                </a:extLst>
              </p:cNvPr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Rectangle 57">
                <a:extLst>
                  <a:ext uri="{FF2B5EF4-FFF2-40B4-BE49-F238E27FC236}">
                    <a16:creationId xmlns:a16="http://schemas.microsoft.com/office/drawing/2014/main" id="{9CB34116-6EFC-2705-981D-FBC13614D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Oval 58">
                <a:extLst>
                  <a:ext uri="{FF2B5EF4-FFF2-40B4-BE49-F238E27FC236}">
                    <a16:creationId xmlns:a16="http://schemas.microsoft.com/office/drawing/2014/main" id="{FAA30DD7-57A5-C3CC-11DB-849D195AA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59">
                <a:extLst>
                  <a:ext uri="{FF2B5EF4-FFF2-40B4-BE49-F238E27FC236}">
                    <a16:creationId xmlns:a16="http://schemas.microsoft.com/office/drawing/2014/main" id="{F82B953C-BCA7-2613-C1FD-1452B20700A6}"/>
                  </a:ext>
                </a:extLst>
              </p:cNvPr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0">
                <a:extLst>
                  <a:ext uri="{FF2B5EF4-FFF2-40B4-BE49-F238E27FC236}">
                    <a16:creationId xmlns:a16="http://schemas.microsoft.com/office/drawing/2014/main" id="{5BF196CE-6C51-D097-7307-C6D193501926}"/>
                  </a:ext>
                </a:extLst>
              </p:cNvPr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1">
                <a:extLst>
                  <a:ext uri="{FF2B5EF4-FFF2-40B4-BE49-F238E27FC236}">
                    <a16:creationId xmlns:a16="http://schemas.microsoft.com/office/drawing/2014/main" id="{D5CB8522-1566-2433-7C16-B99A724D9BDB}"/>
                  </a:ext>
                </a:extLst>
              </p:cNvPr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2">
                <a:extLst>
                  <a:ext uri="{FF2B5EF4-FFF2-40B4-BE49-F238E27FC236}">
                    <a16:creationId xmlns:a16="http://schemas.microsoft.com/office/drawing/2014/main" id="{EB6B364B-3CA3-9123-4423-B6091F7760DA}"/>
                  </a:ext>
                </a:extLst>
              </p:cNvPr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3">
                <a:extLst>
                  <a:ext uri="{FF2B5EF4-FFF2-40B4-BE49-F238E27FC236}">
                    <a16:creationId xmlns:a16="http://schemas.microsoft.com/office/drawing/2014/main" id="{3E787E50-BF39-ED43-DCDD-ED5A7271B644}"/>
                  </a:ext>
                </a:extLst>
              </p:cNvPr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4">
                <a:extLst>
                  <a:ext uri="{FF2B5EF4-FFF2-40B4-BE49-F238E27FC236}">
                    <a16:creationId xmlns:a16="http://schemas.microsoft.com/office/drawing/2014/main" id="{13FA26C6-F216-D92D-960D-2059546613E1}"/>
                  </a:ext>
                </a:extLst>
              </p:cNvPr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Freeform 65">
                <a:extLst>
                  <a:ext uri="{FF2B5EF4-FFF2-40B4-BE49-F238E27FC236}">
                    <a16:creationId xmlns:a16="http://schemas.microsoft.com/office/drawing/2014/main" id="{156FA32F-0A98-3562-F6CB-5CD67C198213}"/>
                  </a:ext>
                </a:extLst>
              </p:cNvPr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66">
                <a:extLst>
                  <a:ext uri="{FF2B5EF4-FFF2-40B4-BE49-F238E27FC236}">
                    <a16:creationId xmlns:a16="http://schemas.microsoft.com/office/drawing/2014/main" id="{1132B9DF-F086-B41A-2DD4-079FECF4E212}"/>
                  </a:ext>
                </a:extLst>
              </p:cNvPr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67">
                <a:extLst>
                  <a:ext uri="{FF2B5EF4-FFF2-40B4-BE49-F238E27FC236}">
                    <a16:creationId xmlns:a16="http://schemas.microsoft.com/office/drawing/2014/main" id="{549769B4-5FCB-1E2D-93CC-6973E2B78870}"/>
                  </a:ext>
                </a:extLst>
              </p:cNvPr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68">
                <a:extLst>
                  <a:ext uri="{FF2B5EF4-FFF2-40B4-BE49-F238E27FC236}">
                    <a16:creationId xmlns:a16="http://schemas.microsoft.com/office/drawing/2014/main" id="{C3962AC7-2E27-06F5-9B62-FBFF84484EDD}"/>
                  </a:ext>
                </a:extLst>
              </p:cNvPr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Rectangle 69">
                <a:extLst>
                  <a:ext uri="{FF2B5EF4-FFF2-40B4-BE49-F238E27FC236}">
                    <a16:creationId xmlns:a16="http://schemas.microsoft.com/office/drawing/2014/main" id="{C4A6A484-E088-E8EA-838E-CBB96C1D3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0">
                <a:extLst>
                  <a:ext uri="{FF2B5EF4-FFF2-40B4-BE49-F238E27FC236}">
                    <a16:creationId xmlns:a16="http://schemas.microsoft.com/office/drawing/2014/main" id="{7FFC1222-2120-B2D9-8CC3-FE7F728D03A3}"/>
                  </a:ext>
                </a:extLst>
              </p:cNvPr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1">
                <a:extLst>
                  <a:ext uri="{FF2B5EF4-FFF2-40B4-BE49-F238E27FC236}">
                    <a16:creationId xmlns:a16="http://schemas.microsoft.com/office/drawing/2014/main" id="{010AEA00-8B97-5C86-E68A-F0AAF82DA484}"/>
                  </a:ext>
                </a:extLst>
              </p:cNvPr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2">
                <a:extLst>
                  <a:ext uri="{FF2B5EF4-FFF2-40B4-BE49-F238E27FC236}">
                    <a16:creationId xmlns:a16="http://schemas.microsoft.com/office/drawing/2014/main" id="{FF84D7DC-ACE4-01E6-0E53-8A588EC4B777}"/>
                  </a:ext>
                </a:extLst>
              </p:cNvPr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3">
                <a:extLst>
                  <a:ext uri="{FF2B5EF4-FFF2-40B4-BE49-F238E27FC236}">
                    <a16:creationId xmlns:a16="http://schemas.microsoft.com/office/drawing/2014/main" id="{7E647ED8-AE6A-711C-C0F8-2D8831E677F9}"/>
                  </a:ext>
                </a:extLst>
              </p:cNvPr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4">
                <a:extLst>
                  <a:ext uri="{FF2B5EF4-FFF2-40B4-BE49-F238E27FC236}">
                    <a16:creationId xmlns:a16="http://schemas.microsoft.com/office/drawing/2014/main" id="{00E08227-AF1F-DD65-5155-E1FC4DFBF730}"/>
                  </a:ext>
                </a:extLst>
              </p:cNvPr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5">
                <a:extLst>
                  <a:ext uri="{FF2B5EF4-FFF2-40B4-BE49-F238E27FC236}">
                    <a16:creationId xmlns:a16="http://schemas.microsoft.com/office/drawing/2014/main" id="{D9F3660A-3470-5EF2-9E57-620630F54A45}"/>
                  </a:ext>
                </a:extLst>
              </p:cNvPr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8AAA2CB4-6C89-8B9B-8586-0DE0F2B6FAA7}"/>
                  </a:ext>
                </a:extLst>
              </p:cNvPr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EF858A36-CF1F-17EB-F7C0-F49ED453D2BF}"/>
                  </a:ext>
                </a:extLst>
              </p:cNvPr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78">
                <a:extLst>
                  <a:ext uri="{FF2B5EF4-FFF2-40B4-BE49-F238E27FC236}">
                    <a16:creationId xmlns:a16="http://schemas.microsoft.com/office/drawing/2014/main" id="{84AFC153-03B1-3C9B-2E2F-4A9E69F6BF16}"/>
                  </a:ext>
                </a:extLst>
              </p:cNvPr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79">
                <a:extLst>
                  <a:ext uri="{FF2B5EF4-FFF2-40B4-BE49-F238E27FC236}">
                    <a16:creationId xmlns:a16="http://schemas.microsoft.com/office/drawing/2014/main" id="{BF2FB564-1BAC-5E5A-94F8-18146AC13808}"/>
                  </a:ext>
                </a:extLst>
              </p:cNvPr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0">
                <a:extLst>
                  <a:ext uri="{FF2B5EF4-FFF2-40B4-BE49-F238E27FC236}">
                    <a16:creationId xmlns:a16="http://schemas.microsoft.com/office/drawing/2014/main" id="{237228F7-96B1-DE66-BE43-C39D37B71D4E}"/>
                  </a:ext>
                </a:extLst>
              </p:cNvPr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1">
                <a:extLst>
                  <a:ext uri="{FF2B5EF4-FFF2-40B4-BE49-F238E27FC236}">
                    <a16:creationId xmlns:a16="http://schemas.microsoft.com/office/drawing/2014/main" id="{E55B5F51-F4F9-BCA2-133E-37F3AABD783E}"/>
                  </a:ext>
                </a:extLst>
              </p:cNvPr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2">
                <a:extLst>
                  <a:ext uri="{FF2B5EF4-FFF2-40B4-BE49-F238E27FC236}">
                    <a16:creationId xmlns:a16="http://schemas.microsoft.com/office/drawing/2014/main" id="{A452610E-C7EC-00D3-0042-B84C1E8883A7}"/>
                  </a:ext>
                </a:extLst>
              </p:cNvPr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3">
                <a:extLst>
                  <a:ext uri="{FF2B5EF4-FFF2-40B4-BE49-F238E27FC236}">
                    <a16:creationId xmlns:a16="http://schemas.microsoft.com/office/drawing/2014/main" id="{61673462-1145-9EBB-DAA7-C5DCF9A42332}"/>
                  </a:ext>
                </a:extLst>
              </p:cNvPr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4">
                <a:extLst>
                  <a:ext uri="{FF2B5EF4-FFF2-40B4-BE49-F238E27FC236}">
                    <a16:creationId xmlns:a16="http://schemas.microsoft.com/office/drawing/2014/main" id="{A6B0B49F-4668-41E1-DD69-FEDDA9F2FA0F}"/>
                  </a:ext>
                </a:extLst>
              </p:cNvPr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Freeform 85">
                <a:extLst>
                  <a:ext uri="{FF2B5EF4-FFF2-40B4-BE49-F238E27FC236}">
                    <a16:creationId xmlns:a16="http://schemas.microsoft.com/office/drawing/2014/main" id="{E2C5E0A2-D0A6-2ED2-1F44-16C6A97FD0A7}"/>
                  </a:ext>
                </a:extLst>
              </p:cNvPr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86">
                <a:extLst>
                  <a:ext uri="{FF2B5EF4-FFF2-40B4-BE49-F238E27FC236}">
                    <a16:creationId xmlns:a16="http://schemas.microsoft.com/office/drawing/2014/main" id="{5F889DCC-3BCC-EF84-F8A0-C336B7432A1A}"/>
                  </a:ext>
                </a:extLst>
              </p:cNvPr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87">
                <a:extLst>
                  <a:ext uri="{FF2B5EF4-FFF2-40B4-BE49-F238E27FC236}">
                    <a16:creationId xmlns:a16="http://schemas.microsoft.com/office/drawing/2014/main" id="{D1FC9063-CE2D-51BB-5013-8F2BCB5B092E}"/>
                  </a:ext>
                </a:extLst>
              </p:cNvPr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88">
                <a:extLst>
                  <a:ext uri="{FF2B5EF4-FFF2-40B4-BE49-F238E27FC236}">
                    <a16:creationId xmlns:a16="http://schemas.microsoft.com/office/drawing/2014/main" id="{54D78253-2A3E-E547-B081-00214BFEE154}"/>
                  </a:ext>
                </a:extLst>
              </p:cNvPr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Rectangle 89">
                <a:extLst>
                  <a:ext uri="{FF2B5EF4-FFF2-40B4-BE49-F238E27FC236}">
                    <a16:creationId xmlns:a16="http://schemas.microsoft.com/office/drawing/2014/main" id="{E1EC5A0F-93DA-BC0C-85F3-925B7FFE2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0">
                <a:extLst>
                  <a:ext uri="{FF2B5EF4-FFF2-40B4-BE49-F238E27FC236}">
                    <a16:creationId xmlns:a16="http://schemas.microsoft.com/office/drawing/2014/main" id="{9399FF27-AB32-883E-DE5B-B8C39D13488A}"/>
                  </a:ext>
                </a:extLst>
              </p:cNvPr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1">
                <a:extLst>
                  <a:ext uri="{FF2B5EF4-FFF2-40B4-BE49-F238E27FC236}">
                    <a16:creationId xmlns:a16="http://schemas.microsoft.com/office/drawing/2014/main" id="{16EBFC43-5913-E323-95B2-21BD37DD9D4B}"/>
                  </a:ext>
                </a:extLst>
              </p:cNvPr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2">
                <a:extLst>
                  <a:ext uri="{FF2B5EF4-FFF2-40B4-BE49-F238E27FC236}">
                    <a16:creationId xmlns:a16="http://schemas.microsoft.com/office/drawing/2014/main" id="{E0DEEE34-4424-E91D-4493-314604CB5A4F}"/>
                  </a:ext>
                </a:extLst>
              </p:cNvPr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3">
                <a:extLst>
                  <a:ext uri="{FF2B5EF4-FFF2-40B4-BE49-F238E27FC236}">
                    <a16:creationId xmlns:a16="http://schemas.microsoft.com/office/drawing/2014/main" id="{DE293B69-18AA-961D-260A-BB0994CD93B8}"/>
                  </a:ext>
                </a:extLst>
              </p:cNvPr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4">
                <a:extLst>
                  <a:ext uri="{FF2B5EF4-FFF2-40B4-BE49-F238E27FC236}">
                    <a16:creationId xmlns:a16="http://schemas.microsoft.com/office/drawing/2014/main" id="{1429C71E-EB26-36A2-B95F-E7AD14B67A40}"/>
                  </a:ext>
                </a:extLst>
              </p:cNvPr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5">
                <a:extLst>
                  <a:ext uri="{FF2B5EF4-FFF2-40B4-BE49-F238E27FC236}">
                    <a16:creationId xmlns:a16="http://schemas.microsoft.com/office/drawing/2014/main" id="{117D5CD3-62AE-BBEC-9FBF-6D2F0598E3C3}"/>
                  </a:ext>
                </a:extLst>
              </p:cNvPr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96">
                <a:extLst>
                  <a:ext uri="{FF2B5EF4-FFF2-40B4-BE49-F238E27FC236}">
                    <a16:creationId xmlns:a16="http://schemas.microsoft.com/office/drawing/2014/main" id="{162E5448-1711-B262-7327-02854B2F0FAE}"/>
                  </a:ext>
                </a:extLst>
              </p:cNvPr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97">
                <a:extLst>
                  <a:ext uri="{FF2B5EF4-FFF2-40B4-BE49-F238E27FC236}">
                    <a16:creationId xmlns:a16="http://schemas.microsoft.com/office/drawing/2014/main" id="{61BA0B59-4A80-5750-0A82-138FFC49FF31}"/>
                  </a:ext>
                </a:extLst>
              </p:cNvPr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98">
                <a:extLst>
                  <a:ext uri="{FF2B5EF4-FFF2-40B4-BE49-F238E27FC236}">
                    <a16:creationId xmlns:a16="http://schemas.microsoft.com/office/drawing/2014/main" id="{A4FB2E95-8425-40A0-F93F-6D86C6C7A756}"/>
                  </a:ext>
                </a:extLst>
              </p:cNvPr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99">
                <a:extLst>
                  <a:ext uri="{FF2B5EF4-FFF2-40B4-BE49-F238E27FC236}">
                    <a16:creationId xmlns:a16="http://schemas.microsoft.com/office/drawing/2014/main" id="{57F871F7-A572-3E3D-6823-010359BCDDD3}"/>
                  </a:ext>
                </a:extLst>
              </p:cNvPr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0">
                <a:extLst>
                  <a:ext uri="{FF2B5EF4-FFF2-40B4-BE49-F238E27FC236}">
                    <a16:creationId xmlns:a16="http://schemas.microsoft.com/office/drawing/2014/main" id="{516DEE82-5D5A-B18D-ECE7-406CD883B849}"/>
                  </a:ext>
                </a:extLst>
              </p:cNvPr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643A9E20-51BF-CBFC-20B3-9FE7622E3AE2}"/>
                  </a:ext>
                </a:extLst>
              </p:cNvPr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2">
                <a:extLst>
                  <a:ext uri="{FF2B5EF4-FFF2-40B4-BE49-F238E27FC236}">
                    <a16:creationId xmlns:a16="http://schemas.microsoft.com/office/drawing/2014/main" id="{6E227558-2FF9-CA92-1EE6-D20E94464E88}"/>
                  </a:ext>
                </a:extLst>
              </p:cNvPr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3">
                <a:extLst>
                  <a:ext uri="{FF2B5EF4-FFF2-40B4-BE49-F238E27FC236}">
                    <a16:creationId xmlns:a16="http://schemas.microsoft.com/office/drawing/2014/main" id="{1DAB89DB-1EEE-7531-8842-FDF21C910BC1}"/>
                  </a:ext>
                </a:extLst>
              </p:cNvPr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4">
                <a:extLst>
                  <a:ext uri="{FF2B5EF4-FFF2-40B4-BE49-F238E27FC236}">
                    <a16:creationId xmlns:a16="http://schemas.microsoft.com/office/drawing/2014/main" id="{30662E64-2DB9-397C-7C20-7FEF868D388E}"/>
                  </a:ext>
                </a:extLst>
              </p:cNvPr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Freeform 105">
                <a:extLst>
                  <a:ext uri="{FF2B5EF4-FFF2-40B4-BE49-F238E27FC236}">
                    <a16:creationId xmlns:a16="http://schemas.microsoft.com/office/drawing/2014/main" id="{D6693A50-2208-4119-48B9-AF2AB9321329}"/>
                  </a:ext>
                </a:extLst>
              </p:cNvPr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06">
                <a:extLst>
                  <a:ext uri="{FF2B5EF4-FFF2-40B4-BE49-F238E27FC236}">
                    <a16:creationId xmlns:a16="http://schemas.microsoft.com/office/drawing/2014/main" id="{28F88D2A-B247-871D-70F7-BCC1EF60DEC5}"/>
                  </a:ext>
                </a:extLst>
              </p:cNvPr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07">
                <a:extLst>
                  <a:ext uri="{FF2B5EF4-FFF2-40B4-BE49-F238E27FC236}">
                    <a16:creationId xmlns:a16="http://schemas.microsoft.com/office/drawing/2014/main" id="{F4229098-5C16-6A23-2D4A-CB26425848DF}"/>
                  </a:ext>
                </a:extLst>
              </p:cNvPr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08">
                <a:extLst>
                  <a:ext uri="{FF2B5EF4-FFF2-40B4-BE49-F238E27FC236}">
                    <a16:creationId xmlns:a16="http://schemas.microsoft.com/office/drawing/2014/main" id="{FE953717-01A1-4B5C-1705-E3B9EA96C206}"/>
                  </a:ext>
                </a:extLst>
              </p:cNvPr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Rectangle 109">
                <a:extLst>
                  <a:ext uri="{FF2B5EF4-FFF2-40B4-BE49-F238E27FC236}">
                    <a16:creationId xmlns:a16="http://schemas.microsoft.com/office/drawing/2014/main" id="{6D2DC039-26FC-5ABB-C3CC-B4177A374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0">
                <a:extLst>
                  <a:ext uri="{FF2B5EF4-FFF2-40B4-BE49-F238E27FC236}">
                    <a16:creationId xmlns:a16="http://schemas.microsoft.com/office/drawing/2014/main" id="{FC62489D-DE3E-7CFB-0CE8-C5F25A8AB5D6}"/>
                  </a:ext>
                </a:extLst>
              </p:cNvPr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1">
                <a:extLst>
                  <a:ext uri="{FF2B5EF4-FFF2-40B4-BE49-F238E27FC236}">
                    <a16:creationId xmlns:a16="http://schemas.microsoft.com/office/drawing/2014/main" id="{D007A0B1-E65B-7ED1-8FF7-2EDDD924C745}"/>
                  </a:ext>
                </a:extLst>
              </p:cNvPr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2">
                <a:extLst>
                  <a:ext uri="{FF2B5EF4-FFF2-40B4-BE49-F238E27FC236}">
                    <a16:creationId xmlns:a16="http://schemas.microsoft.com/office/drawing/2014/main" id="{0048E17B-3848-4427-1122-6C98199563B9}"/>
                  </a:ext>
                </a:extLst>
              </p:cNvPr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3">
                <a:extLst>
                  <a:ext uri="{FF2B5EF4-FFF2-40B4-BE49-F238E27FC236}">
                    <a16:creationId xmlns:a16="http://schemas.microsoft.com/office/drawing/2014/main" id="{06055042-F9F2-67F0-2DD6-8C96686A8120}"/>
                  </a:ext>
                </a:extLst>
              </p:cNvPr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4">
                <a:extLst>
                  <a:ext uri="{FF2B5EF4-FFF2-40B4-BE49-F238E27FC236}">
                    <a16:creationId xmlns:a16="http://schemas.microsoft.com/office/drawing/2014/main" id="{ED76436A-E0DA-F26B-F1D4-B5D9E6B2FA7E}"/>
                  </a:ext>
                </a:extLst>
              </p:cNvPr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5">
                <a:extLst>
                  <a:ext uri="{FF2B5EF4-FFF2-40B4-BE49-F238E27FC236}">
                    <a16:creationId xmlns:a16="http://schemas.microsoft.com/office/drawing/2014/main" id="{C0EDDD5B-26F6-8C45-CB07-F1EBD08B8CB7}"/>
                  </a:ext>
                </a:extLst>
              </p:cNvPr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16">
                <a:extLst>
                  <a:ext uri="{FF2B5EF4-FFF2-40B4-BE49-F238E27FC236}">
                    <a16:creationId xmlns:a16="http://schemas.microsoft.com/office/drawing/2014/main" id="{4631D068-107B-0E19-0F17-9859BD669CC8}"/>
                  </a:ext>
                </a:extLst>
              </p:cNvPr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17">
                <a:extLst>
                  <a:ext uri="{FF2B5EF4-FFF2-40B4-BE49-F238E27FC236}">
                    <a16:creationId xmlns:a16="http://schemas.microsoft.com/office/drawing/2014/main" id="{059DE522-E096-11E5-DA83-5782E7515BDC}"/>
                  </a:ext>
                </a:extLst>
              </p:cNvPr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18">
                <a:extLst>
                  <a:ext uri="{FF2B5EF4-FFF2-40B4-BE49-F238E27FC236}">
                    <a16:creationId xmlns:a16="http://schemas.microsoft.com/office/drawing/2014/main" id="{E7BE719E-F2B7-5EBC-1861-967979E14CC8}"/>
                  </a:ext>
                </a:extLst>
              </p:cNvPr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19">
                <a:extLst>
                  <a:ext uri="{FF2B5EF4-FFF2-40B4-BE49-F238E27FC236}">
                    <a16:creationId xmlns:a16="http://schemas.microsoft.com/office/drawing/2014/main" id="{C5F27EEF-B956-C56D-BEA3-E9FE76815D15}"/>
                  </a:ext>
                </a:extLst>
              </p:cNvPr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0">
                <a:extLst>
                  <a:ext uri="{FF2B5EF4-FFF2-40B4-BE49-F238E27FC236}">
                    <a16:creationId xmlns:a16="http://schemas.microsoft.com/office/drawing/2014/main" id="{49B7EB57-16A9-5ED9-7AE1-F5EF41B0B710}"/>
                  </a:ext>
                </a:extLst>
              </p:cNvPr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1">
                <a:extLst>
                  <a:ext uri="{FF2B5EF4-FFF2-40B4-BE49-F238E27FC236}">
                    <a16:creationId xmlns:a16="http://schemas.microsoft.com/office/drawing/2014/main" id="{C5FC81B0-14D2-9FC2-E097-B277C1C5CDF6}"/>
                  </a:ext>
                </a:extLst>
              </p:cNvPr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2">
                <a:extLst>
                  <a:ext uri="{FF2B5EF4-FFF2-40B4-BE49-F238E27FC236}">
                    <a16:creationId xmlns:a16="http://schemas.microsoft.com/office/drawing/2014/main" id="{E288CCE6-F270-6960-46D6-1F195D655CAC}"/>
                  </a:ext>
                </a:extLst>
              </p:cNvPr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3">
                <a:extLst>
                  <a:ext uri="{FF2B5EF4-FFF2-40B4-BE49-F238E27FC236}">
                    <a16:creationId xmlns:a16="http://schemas.microsoft.com/office/drawing/2014/main" id="{CD69D0D8-0F2B-1F2C-DA51-E23D03990FE7}"/>
                  </a:ext>
                </a:extLst>
              </p:cNvPr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4">
                <a:extLst>
                  <a:ext uri="{FF2B5EF4-FFF2-40B4-BE49-F238E27FC236}">
                    <a16:creationId xmlns:a16="http://schemas.microsoft.com/office/drawing/2014/main" id="{FB91881E-50FB-859F-2821-A5785A061219}"/>
                  </a:ext>
                </a:extLst>
              </p:cNvPr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5">
                <a:extLst>
                  <a:ext uri="{FF2B5EF4-FFF2-40B4-BE49-F238E27FC236}">
                    <a16:creationId xmlns:a16="http://schemas.microsoft.com/office/drawing/2014/main" id="{3468F98B-043A-37CF-8917-0B5A51ADFB0D}"/>
                  </a:ext>
                </a:extLst>
              </p:cNvPr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26">
                <a:extLst>
                  <a:ext uri="{FF2B5EF4-FFF2-40B4-BE49-F238E27FC236}">
                    <a16:creationId xmlns:a16="http://schemas.microsoft.com/office/drawing/2014/main" id="{7CA80BC0-D609-DC7F-A24E-5FC28E8C91C2}"/>
                  </a:ext>
                </a:extLst>
              </p:cNvPr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27">
                <a:extLst>
                  <a:ext uri="{FF2B5EF4-FFF2-40B4-BE49-F238E27FC236}">
                    <a16:creationId xmlns:a16="http://schemas.microsoft.com/office/drawing/2014/main" id="{2693DE9B-7A93-2ECA-455F-55B9E6EE2730}"/>
                  </a:ext>
                </a:extLst>
              </p:cNvPr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28">
                <a:extLst>
                  <a:ext uri="{FF2B5EF4-FFF2-40B4-BE49-F238E27FC236}">
                    <a16:creationId xmlns:a16="http://schemas.microsoft.com/office/drawing/2014/main" id="{6F6013F1-20A3-5DD9-819E-4C871C760168}"/>
                  </a:ext>
                </a:extLst>
              </p:cNvPr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29">
                <a:extLst>
                  <a:ext uri="{FF2B5EF4-FFF2-40B4-BE49-F238E27FC236}">
                    <a16:creationId xmlns:a16="http://schemas.microsoft.com/office/drawing/2014/main" id="{E3B8DE90-C167-B5C8-901D-76DB6A1ECFD4}"/>
                  </a:ext>
                </a:extLst>
              </p:cNvPr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0">
                <a:extLst>
                  <a:ext uri="{FF2B5EF4-FFF2-40B4-BE49-F238E27FC236}">
                    <a16:creationId xmlns:a16="http://schemas.microsoft.com/office/drawing/2014/main" id="{D509D1AD-B9F2-1230-7BD6-540F8E70D7D3}"/>
                  </a:ext>
                </a:extLst>
              </p:cNvPr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1">
                <a:extLst>
                  <a:ext uri="{FF2B5EF4-FFF2-40B4-BE49-F238E27FC236}">
                    <a16:creationId xmlns:a16="http://schemas.microsoft.com/office/drawing/2014/main" id="{59F3A40A-B471-FAB7-D649-23E7F9AF5F3F}"/>
                  </a:ext>
                </a:extLst>
              </p:cNvPr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2">
                <a:extLst>
                  <a:ext uri="{FF2B5EF4-FFF2-40B4-BE49-F238E27FC236}">
                    <a16:creationId xmlns:a16="http://schemas.microsoft.com/office/drawing/2014/main" id="{B42E4602-0252-3455-D96B-08715FAF0F49}"/>
                  </a:ext>
                </a:extLst>
              </p:cNvPr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3">
                <a:extLst>
                  <a:ext uri="{FF2B5EF4-FFF2-40B4-BE49-F238E27FC236}">
                    <a16:creationId xmlns:a16="http://schemas.microsoft.com/office/drawing/2014/main" id="{6A90E8DB-D50D-DF6A-FE83-EBC15C4B8A65}"/>
                  </a:ext>
                </a:extLst>
              </p:cNvPr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4">
                <a:extLst>
                  <a:ext uri="{FF2B5EF4-FFF2-40B4-BE49-F238E27FC236}">
                    <a16:creationId xmlns:a16="http://schemas.microsoft.com/office/drawing/2014/main" id="{F0A5306A-6717-DB24-1BB9-BBE2652BC4D9}"/>
                  </a:ext>
                </a:extLst>
              </p:cNvPr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5">
                <a:extLst>
                  <a:ext uri="{FF2B5EF4-FFF2-40B4-BE49-F238E27FC236}">
                    <a16:creationId xmlns:a16="http://schemas.microsoft.com/office/drawing/2014/main" id="{171BCCE6-1A71-3362-A80C-CED604D0797F}"/>
                  </a:ext>
                </a:extLst>
              </p:cNvPr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36">
                <a:extLst>
                  <a:ext uri="{FF2B5EF4-FFF2-40B4-BE49-F238E27FC236}">
                    <a16:creationId xmlns:a16="http://schemas.microsoft.com/office/drawing/2014/main" id="{31D13FD2-449F-BEA7-A1AD-CB8C7BD23439}"/>
                  </a:ext>
                </a:extLst>
              </p:cNvPr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37">
                <a:extLst>
                  <a:ext uri="{FF2B5EF4-FFF2-40B4-BE49-F238E27FC236}">
                    <a16:creationId xmlns:a16="http://schemas.microsoft.com/office/drawing/2014/main" id="{4C4EB057-ECFE-6C38-558F-2AD379FF9378}"/>
                  </a:ext>
                </a:extLst>
              </p:cNvPr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38">
                <a:extLst>
                  <a:ext uri="{FF2B5EF4-FFF2-40B4-BE49-F238E27FC236}">
                    <a16:creationId xmlns:a16="http://schemas.microsoft.com/office/drawing/2014/main" id="{53411233-0750-827B-BFDA-FFF5EDFD5B0E}"/>
                  </a:ext>
                </a:extLst>
              </p:cNvPr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39">
                <a:extLst>
                  <a:ext uri="{FF2B5EF4-FFF2-40B4-BE49-F238E27FC236}">
                    <a16:creationId xmlns:a16="http://schemas.microsoft.com/office/drawing/2014/main" id="{B07F046B-43E7-2517-D1A3-6912EA66091F}"/>
                  </a:ext>
                </a:extLst>
              </p:cNvPr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0">
                <a:extLst>
                  <a:ext uri="{FF2B5EF4-FFF2-40B4-BE49-F238E27FC236}">
                    <a16:creationId xmlns:a16="http://schemas.microsoft.com/office/drawing/2014/main" id="{4FD9D475-598C-1430-7C28-573A16D91AE0}"/>
                  </a:ext>
                </a:extLst>
              </p:cNvPr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1">
                <a:extLst>
                  <a:ext uri="{FF2B5EF4-FFF2-40B4-BE49-F238E27FC236}">
                    <a16:creationId xmlns:a16="http://schemas.microsoft.com/office/drawing/2014/main" id="{6593006E-7D3C-BC81-8024-CF95A5D5458B}"/>
                  </a:ext>
                </a:extLst>
              </p:cNvPr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2">
                <a:extLst>
                  <a:ext uri="{FF2B5EF4-FFF2-40B4-BE49-F238E27FC236}">
                    <a16:creationId xmlns:a16="http://schemas.microsoft.com/office/drawing/2014/main" id="{253E399F-625E-D8AA-63A7-2058F7EE09DE}"/>
                  </a:ext>
                </a:extLst>
              </p:cNvPr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3">
                <a:extLst>
                  <a:ext uri="{FF2B5EF4-FFF2-40B4-BE49-F238E27FC236}">
                    <a16:creationId xmlns:a16="http://schemas.microsoft.com/office/drawing/2014/main" id="{D5ECC018-C24E-E098-3F48-709738AC150D}"/>
                  </a:ext>
                </a:extLst>
              </p:cNvPr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4">
                <a:extLst>
                  <a:ext uri="{FF2B5EF4-FFF2-40B4-BE49-F238E27FC236}">
                    <a16:creationId xmlns:a16="http://schemas.microsoft.com/office/drawing/2014/main" id="{DBBBDF8F-389F-D113-2E8B-16CD319DAC28}"/>
                  </a:ext>
                </a:extLst>
              </p:cNvPr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5">
                <a:extLst>
                  <a:ext uri="{FF2B5EF4-FFF2-40B4-BE49-F238E27FC236}">
                    <a16:creationId xmlns:a16="http://schemas.microsoft.com/office/drawing/2014/main" id="{5EF92AD0-26D4-FD4B-4378-5547571A5AF3}"/>
                  </a:ext>
                </a:extLst>
              </p:cNvPr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46">
                <a:extLst>
                  <a:ext uri="{FF2B5EF4-FFF2-40B4-BE49-F238E27FC236}">
                    <a16:creationId xmlns:a16="http://schemas.microsoft.com/office/drawing/2014/main" id="{957CD377-62A3-B448-D6DF-2A9EED686C2B}"/>
                  </a:ext>
                </a:extLst>
              </p:cNvPr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47">
                <a:extLst>
                  <a:ext uri="{FF2B5EF4-FFF2-40B4-BE49-F238E27FC236}">
                    <a16:creationId xmlns:a16="http://schemas.microsoft.com/office/drawing/2014/main" id="{6BD5CB94-FC77-C609-7505-1490C9E028B7}"/>
                  </a:ext>
                </a:extLst>
              </p:cNvPr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48">
                <a:extLst>
                  <a:ext uri="{FF2B5EF4-FFF2-40B4-BE49-F238E27FC236}">
                    <a16:creationId xmlns:a16="http://schemas.microsoft.com/office/drawing/2014/main" id="{EA641907-0850-50AD-04C0-87D30FF82ECD}"/>
                  </a:ext>
                </a:extLst>
              </p:cNvPr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49">
                <a:extLst>
                  <a:ext uri="{FF2B5EF4-FFF2-40B4-BE49-F238E27FC236}">
                    <a16:creationId xmlns:a16="http://schemas.microsoft.com/office/drawing/2014/main" id="{6E8E9023-62A2-5992-F2C1-7B99605042FE}"/>
                  </a:ext>
                </a:extLst>
              </p:cNvPr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0">
                <a:extLst>
                  <a:ext uri="{FF2B5EF4-FFF2-40B4-BE49-F238E27FC236}">
                    <a16:creationId xmlns:a16="http://schemas.microsoft.com/office/drawing/2014/main" id="{133E7EB2-45C7-2D77-FE29-2181EF389077}"/>
                  </a:ext>
                </a:extLst>
              </p:cNvPr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1">
                <a:extLst>
                  <a:ext uri="{FF2B5EF4-FFF2-40B4-BE49-F238E27FC236}">
                    <a16:creationId xmlns:a16="http://schemas.microsoft.com/office/drawing/2014/main" id="{7327591E-2FE5-ACA5-7B36-2D572926785C}"/>
                  </a:ext>
                </a:extLst>
              </p:cNvPr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2">
                <a:extLst>
                  <a:ext uri="{FF2B5EF4-FFF2-40B4-BE49-F238E27FC236}">
                    <a16:creationId xmlns:a16="http://schemas.microsoft.com/office/drawing/2014/main" id="{58244695-F66A-48E5-9678-8BAE4C042752}"/>
                  </a:ext>
                </a:extLst>
              </p:cNvPr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3">
                <a:extLst>
                  <a:ext uri="{FF2B5EF4-FFF2-40B4-BE49-F238E27FC236}">
                    <a16:creationId xmlns:a16="http://schemas.microsoft.com/office/drawing/2014/main" id="{1FD5ACAE-E324-448F-3ACF-6E2ABB7861ED}"/>
                  </a:ext>
                </a:extLst>
              </p:cNvPr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4">
                <a:extLst>
                  <a:ext uri="{FF2B5EF4-FFF2-40B4-BE49-F238E27FC236}">
                    <a16:creationId xmlns:a16="http://schemas.microsoft.com/office/drawing/2014/main" id="{4D3306CF-38D4-0893-80F3-4C92B1443AF0}"/>
                  </a:ext>
                </a:extLst>
              </p:cNvPr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5">
                <a:extLst>
                  <a:ext uri="{FF2B5EF4-FFF2-40B4-BE49-F238E27FC236}">
                    <a16:creationId xmlns:a16="http://schemas.microsoft.com/office/drawing/2014/main" id="{3B372D1B-6444-C94B-8F78-F1F0C2A7C69F}"/>
                  </a:ext>
                </a:extLst>
              </p:cNvPr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56">
                <a:extLst>
                  <a:ext uri="{FF2B5EF4-FFF2-40B4-BE49-F238E27FC236}">
                    <a16:creationId xmlns:a16="http://schemas.microsoft.com/office/drawing/2014/main" id="{324A0387-633C-DBBD-9DD3-C69E48BB0739}"/>
                  </a:ext>
                </a:extLst>
              </p:cNvPr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57">
                <a:extLst>
                  <a:ext uri="{FF2B5EF4-FFF2-40B4-BE49-F238E27FC236}">
                    <a16:creationId xmlns:a16="http://schemas.microsoft.com/office/drawing/2014/main" id="{85FA8DFE-754C-2D06-EF67-06950CEB5DE9}"/>
                  </a:ext>
                </a:extLst>
              </p:cNvPr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58">
                <a:extLst>
                  <a:ext uri="{FF2B5EF4-FFF2-40B4-BE49-F238E27FC236}">
                    <a16:creationId xmlns:a16="http://schemas.microsoft.com/office/drawing/2014/main" id="{901CA325-5960-3BC1-B3FA-B4187C29A9A7}"/>
                  </a:ext>
                </a:extLst>
              </p:cNvPr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59">
                <a:extLst>
                  <a:ext uri="{FF2B5EF4-FFF2-40B4-BE49-F238E27FC236}">
                    <a16:creationId xmlns:a16="http://schemas.microsoft.com/office/drawing/2014/main" id="{A52C6F98-21BE-E813-C0CD-7DFF81FDD5A4}"/>
                  </a:ext>
                </a:extLst>
              </p:cNvPr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0">
                <a:extLst>
                  <a:ext uri="{FF2B5EF4-FFF2-40B4-BE49-F238E27FC236}">
                    <a16:creationId xmlns:a16="http://schemas.microsoft.com/office/drawing/2014/main" id="{B29351F4-35A0-5999-1E5A-498511476882}"/>
                  </a:ext>
                </a:extLst>
              </p:cNvPr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1">
                <a:extLst>
                  <a:ext uri="{FF2B5EF4-FFF2-40B4-BE49-F238E27FC236}">
                    <a16:creationId xmlns:a16="http://schemas.microsoft.com/office/drawing/2014/main" id="{C479C7CC-047A-1C62-8BC5-4D7288FF0096}"/>
                  </a:ext>
                </a:extLst>
              </p:cNvPr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2">
                <a:extLst>
                  <a:ext uri="{FF2B5EF4-FFF2-40B4-BE49-F238E27FC236}">
                    <a16:creationId xmlns:a16="http://schemas.microsoft.com/office/drawing/2014/main" id="{3A86C4D8-3901-6658-0F5E-C1E4426B2664}"/>
                  </a:ext>
                </a:extLst>
              </p:cNvPr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3">
                <a:extLst>
                  <a:ext uri="{FF2B5EF4-FFF2-40B4-BE49-F238E27FC236}">
                    <a16:creationId xmlns:a16="http://schemas.microsoft.com/office/drawing/2014/main" id="{ED45E90E-098D-7768-596B-E6F8B5688E02}"/>
                  </a:ext>
                </a:extLst>
              </p:cNvPr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4">
                <a:extLst>
                  <a:ext uri="{FF2B5EF4-FFF2-40B4-BE49-F238E27FC236}">
                    <a16:creationId xmlns:a16="http://schemas.microsoft.com/office/drawing/2014/main" id="{DB2DEF42-D65E-FD90-F1DA-9836BA547932}"/>
                  </a:ext>
                </a:extLst>
              </p:cNvPr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5">
                <a:extLst>
                  <a:ext uri="{FF2B5EF4-FFF2-40B4-BE49-F238E27FC236}">
                    <a16:creationId xmlns:a16="http://schemas.microsoft.com/office/drawing/2014/main" id="{B22C1484-868D-4BA4-3793-8E1920EE5B69}"/>
                  </a:ext>
                </a:extLst>
              </p:cNvPr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66">
                <a:extLst>
                  <a:ext uri="{FF2B5EF4-FFF2-40B4-BE49-F238E27FC236}">
                    <a16:creationId xmlns:a16="http://schemas.microsoft.com/office/drawing/2014/main" id="{05F8BE33-0F0A-3C26-0AFF-B934B060FE39}"/>
                  </a:ext>
                </a:extLst>
              </p:cNvPr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67">
                <a:extLst>
                  <a:ext uri="{FF2B5EF4-FFF2-40B4-BE49-F238E27FC236}">
                    <a16:creationId xmlns:a16="http://schemas.microsoft.com/office/drawing/2014/main" id="{B8CBBD2D-D469-7636-6718-5157DA6AFAB2}"/>
                  </a:ext>
                </a:extLst>
              </p:cNvPr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68">
                <a:extLst>
                  <a:ext uri="{FF2B5EF4-FFF2-40B4-BE49-F238E27FC236}">
                    <a16:creationId xmlns:a16="http://schemas.microsoft.com/office/drawing/2014/main" id="{4C3F1706-3A2F-00FA-A938-7D919C452801}"/>
                  </a:ext>
                </a:extLst>
              </p:cNvPr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69">
                <a:extLst>
                  <a:ext uri="{FF2B5EF4-FFF2-40B4-BE49-F238E27FC236}">
                    <a16:creationId xmlns:a16="http://schemas.microsoft.com/office/drawing/2014/main" id="{10424E24-E081-677A-E20B-5E1B5EF7CFED}"/>
                  </a:ext>
                </a:extLst>
              </p:cNvPr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0">
                <a:extLst>
                  <a:ext uri="{FF2B5EF4-FFF2-40B4-BE49-F238E27FC236}">
                    <a16:creationId xmlns:a16="http://schemas.microsoft.com/office/drawing/2014/main" id="{0C065D3B-64FB-9241-F4DA-D049F96CB064}"/>
                  </a:ext>
                </a:extLst>
              </p:cNvPr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1">
                <a:extLst>
                  <a:ext uri="{FF2B5EF4-FFF2-40B4-BE49-F238E27FC236}">
                    <a16:creationId xmlns:a16="http://schemas.microsoft.com/office/drawing/2014/main" id="{8494884E-65A3-39DB-45CB-748043ACDBAF}"/>
                  </a:ext>
                </a:extLst>
              </p:cNvPr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2">
                <a:extLst>
                  <a:ext uri="{FF2B5EF4-FFF2-40B4-BE49-F238E27FC236}">
                    <a16:creationId xmlns:a16="http://schemas.microsoft.com/office/drawing/2014/main" id="{A37B8FC1-5B9B-EE3E-0D38-46C2FF1F606A}"/>
                  </a:ext>
                </a:extLst>
              </p:cNvPr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3">
                <a:extLst>
                  <a:ext uri="{FF2B5EF4-FFF2-40B4-BE49-F238E27FC236}">
                    <a16:creationId xmlns:a16="http://schemas.microsoft.com/office/drawing/2014/main" id="{F3E18705-97FE-DD8B-046D-633BD883F0DF}"/>
                  </a:ext>
                </a:extLst>
              </p:cNvPr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4">
                <a:extLst>
                  <a:ext uri="{FF2B5EF4-FFF2-40B4-BE49-F238E27FC236}">
                    <a16:creationId xmlns:a16="http://schemas.microsoft.com/office/drawing/2014/main" id="{7AB1212A-B650-C586-E6D0-5D65B6C5A037}"/>
                  </a:ext>
                </a:extLst>
              </p:cNvPr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5">
                <a:extLst>
                  <a:ext uri="{FF2B5EF4-FFF2-40B4-BE49-F238E27FC236}">
                    <a16:creationId xmlns:a16="http://schemas.microsoft.com/office/drawing/2014/main" id="{E3A63894-1AE4-D13B-A040-DEA6DB4AD4A4}"/>
                  </a:ext>
                </a:extLst>
              </p:cNvPr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76">
                <a:extLst>
                  <a:ext uri="{FF2B5EF4-FFF2-40B4-BE49-F238E27FC236}">
                    <a16:creationId xmlns:a16="http://schemas.microsoft.com/office/drawing/2014/main" id="{DBE1D730-009F-DFA5-764D-B7640B5D3130}"/>
                  </a:ext>
                </a:extLst>
              </p:cNvPr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77">
                <a:extLst>
                  <a:ext uri="{FF2B5EF4-FFF2-40B4-BE49-F238E27FC236}">
                    <a16:creationId xmlns:a16="http://schemas.microsoft.com/office/drawing/2014/main" id="{EBA20E01-CBF1-B0E3-C7DB-64E3DD4959BE}"/>
                  </a:ext>
                </a:extLst>
              </p:cNvPr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78">
                <a:extLst>
                  <a:ext uri="{FF2B5EF4-FFF2-40B4-BE49-F238E27FC236}">
                    <a16:creationId xmlns:a16="http://schemas.microsoft.com/office/drawing/2014/main" id="{64326F6F-DB6C-2884-6C59-D8B05F9AE6DB}"/>
                  </a:ext>
                </a:extLst>
              </p:cNvPr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79">
                <a:extLst>
                  <a:ext uri="{FF2B5EF4-FFF2-40B4-BE49-F238E27FC236}">
                    <a16:creationId xmlns:a16="http://schemas.microsoft.com/office/drawing/2014/main" id="{B47D5534-D7A8-B3A9-E68C-1FB1A7877B00}"/>
                  </a:ext>
                </a:extLst>
              </p:cNvPr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0">
                <a:extLst>
                  <a:ext uri="{FF2B5EF4-FFF2-40B4-BE49-F238E27FC236}">
                    <a16:creationId xmlns:a16="http://schemas.microsoft.com/office/drawing/2014/main" id="{1652C1BC-7814-A3FA-3070-073AD0795CEC}"/>
                  </a:ext>
                </a:extLst>
              </p:cNvPr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1">
                <a:extLst>
                  <a:ext uri="{FF2B5EF4-FFF2-40B4-BE49-F238E27FC236}">
                    <a16:creationId xmlns:a16="http://schemas.microsoft.com/office/drawing/2014/main" id="{BC80694A-1B70-E01D-C646-B5AB69943691}"/>
                  </a:ext>
                </a:extLst>
              </p:cNvPr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2">
                <a:extLst>
                  <a:ext uri="{FF2B5EF4-FFF2-40B4-BE49-F238E27FC236}">
                    <a16:creationId xmlns:a16="http://schemas.microsoft.com/office/drawing/2014/main" id="{9D4ED0A9-C2EE-7D38-25E5-14536DE257EC}"/>
                  </a:ext>
                </a:extLst>
              </p:cNvPr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3">
                <a:extLst>
                  <a:ext uri="{FF2B5EF4-FFF2-40B4-BE49-F238E27FC236}">
                    <a16:creationId xmlns:a16="http://schemas.microsoft.com/office/drawing/2014/main" id="{055F4BB5-1056-65C9-5547-B4AF02A328CF}"/>
                  </a:ext>
                </a:extLst>
              </p:cNvPr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4">
                <a:extLst>
                  <a:ext uri="{FF2B5EF4-FFF2-40B4-BE49-F238E27FC236}">
                    <a16:creationId xmlns:a16="http://schemas.microsoft.com/office/drawing/2014/main" id="{0728CFCF-4364-8FE5-5614-9F3534108A9B}"/>
                  </a:ext>
                </a:extLst>
              </p:cNvPr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5">
                <a:extLst>
                  <a:ext uri="{FF2B5EF4-FFF2-40B4-BE49-F238E27FC236}">
                    <a16:creationId xmlns:a16="http://schemas.microsoft.com/office/drawing/2014/main" id="{8B777166-B4DE-720F-7493-0AC7F7E00F54}"/>
                  </a:ext>
                </a:extLst>
              </p:cNvPr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86">
                <a:extLst>
                  <a:ext uri="{FF2B5EF4-FFF2-40B4-BE49-F238E27FC236}">
                    <a16:creationId xmlns:a16="http://schemas.microsoft.com/office/drawing/2014/main" id="{5CA41982-715A-6735-BDCE-3EEE34E16013}"/>
                  </a:ext>
                </a:extLst>
              </p:cNvPr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87">
                <a:extLst>
                  <a:ext uri="{FF2B5EF4-FFF2-40B4-BE49-F238E27FC236}">
                    <a16:creationId xmlns:a16="http://schemas.microsoft.com/office/drawing/2014/main" id="{B59FD1DB-CC46-F973-7F32-896FD11A6FDC}"/>
                  </a:ext>
                </a:extLst>
              </p:cNvPr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88">
                <a:extLst>
                  <a:ext uri="{FF2B5EF4-FFF2-40B4-BE49-F238E27FC236}">
                    <a16:creationId xmlns:a16="http://schemas.microsoft.com/office/drawing/2014/main" id="{038EADF6-35C9-F3B8-AB97-DF939D893F53}"/>
                  </a:ext>
                </a:extLst>
              </p:cNvPr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89">
                <a:extLst>
                  <a:ext uri="{FF2B5EF4-FFF2-40B4-BE49-F238E27FC236}">
                    <a16:creationId xmlns:a16="http://schemas.microsoft.com/office/drawing/2014/main" id="{9F92FE71-8282-87BB-AE2C-542BEC15C9C4}"/>
                  </a:ext>
                </a:extLst>
              </p:cNvPr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0">
                <a:extLst>
                  <a:ext uri="{FF2B5EF4-FFF2-40B4-BE49-F238E27FC236}">
                    <a16:creationId xmlns:a16="http://schemas.microsoft.com/office/drawing/2014/main" id="{46AF9A7F-293B-E780-1851-BAE3B688C5EF}"/>
                  </a:ext>
                </a:extLst>
              </p:cNvPr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1">
                <a:extLst>
                  <a:ext uri="{FF2B5EF4-FFF2-40B4-BE49-F238E27FC236}">
                    <a16:creationId xmlns:a16="http://schemas.microsoft.com/office/drawing/2014/main" id="{3E03D0C4-B25C-1327-597D-A5B2762E4E7F}"/>
                  </a:ext>
                </a:extLst>
              </p:cNvPr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2">
                <a:extLst>
                  <a:ext uri="{FF2B5EF4-FFF2-40B4-BE49-F238E27FC236}">
                    <a16:creationId xmlns:a16="http://schemas.microsoft.com/office/drawing/2014/main" id="{E97F60FC-F22A-3E84-F7CA-8041EE0E0C01}"/>
                  </a:ext>
                </a:extLst>
              </p:cNvPr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3">
                <a:extLst>
                  <a:ext uri="{FF2B5EF4-FFF2-40B4-BE49-F238E27FC236}">
                    <a16:creationId xmlns:a16="http://schemas.microsoft.com/office/drawing/2014/main" id="{AB5840E6-7A8D-97B0-FC95-1C4FB7E438EB}"/>
                  </a:ext>
                </a:extLst>
              </p:cNvPr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4">
                <a:extLst>
                  <a:ext uri="{FF2B5EF4-FFF2-40B4-BE49-F238E27FC236}">
                    <a16:creationId xmlns:a16="http://schemas.microsoft.com/office/drawing/2014/main" id="{25E803D3-92AE-3801-B920-AD5880732331}"/>
                  </a:ext>
                </a:extLst>
              </p:cNvPr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5">
                <a:extLst>
                  <a:ext uri="{FF2B5EF4-FFF2-40B4-BE49-F238E27FC236}">
                    <a16:creationId xmlns:a16="http://schemas.microsoft.com/office/drawing/2014/main" id="{5D600AF4-6512-7635-BCC6-AA8665C49837}"/>
                  </a:ext>
                </a:extLst>
              </p:cNvPr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196">
                <a:extLst>
                  <a:ext uri="{FF2B5EF4-FFF2-40B4-BE49-F238E27FC236}">
                    <a16:creationId xmlns:a16="http://schemas.microsoft.com/office/drawing/2014/main" id="{25D5A9EC-0ECD-4280-79FB-09D557AAE33D}"/>
                  </a:ext>
                </a:extLst>
              </p:cNvPr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197">
                <a:extLst>
                  <a:ext uri="{FF2B5EF4-FFF2-40B4-BE49-F238E27FC236}">
                    <a16:creationId xmlns:a16="http://schemas.microsoft.com/office/drawing/2014/main" id="{2F42F35A-9A66-D98A-65C3-6C9722BF36FB}"/>
                  </a:ext>
                </a:extLst>
              </p:cNvPr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198">
                <a:extLst>
                  <a:ext uri="{FF2B5EF4-FFF2-40B4-BE49-F238E27FC236}">
                    <a16:creationId xmlns:a16="http://schemas.microsoft.com/office/drawing/2014/main" id="{CACB6857-141E-2657-6F41-E07F2602C188}"/>
                  </a:ext>
                </a:extLst>
              </p:cNvPr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199">
                <a:extLst>
                  <a:ext uri="{FF2B5EF4-FFF2-40B4-BE49-F238E27FC236}">
                    <a16:creationId xmlns:a16="http://schemas.microsoft.com/office/drawing/2014/main" id="{1D782D3F-A022-11CE-D9C7-C8C830E30BA5}"/>
                  </a:ext>
                </a:extLst>
              </p:cNvPr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0">
                <a:extLst>
                  <a:ext uri="{FF2B5EF4-FFF2-40B4-BE49-F238E27FC236}">
                    <a16:creationId xmlns:a16="http://schemas.microsoft.com/office/drawing/2014/main" id="{FC3EE02C-EB4F-A32A-1B49-2972F1C8A520}"/>
                  </a:ext>
                </a:extLst>
              </p:cNvPr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0" name="Freeform 201">
                <a:extLst>
                  <a:ext uri="{FF2B5EF4-FFF2-40B4-BE49-F238E27FC236}">
                    <a16:creationId xmlns:a16="http://schemas.microsoft.com/office/drawing/2014/main" id="{46BE5254-F69C-928D-A2C5-39B9EF8C2E75}"/>
                  </a:ext>
                </a:extLst>
              </p:cNvPr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1" name="Freeform 202">
                <a:extLst>
                  <a:ext uri="{FF2B5EF4-FFF2-40B4-BE49-F238E27FC236}">
                    <a16:creationId xmlns:a16="http://schemas.microsoft.com/office/drawing/2014/main" id="{4298A06F-0D63-F862-5016-48DE4DDF5CF1}"/>
                  </a:ext>
                </a:extLst>
              </p:cNvPr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2" name="Freeform 203">
                <a:extLst>
                  <a:ext uri="{FF2B5EF4-FFF2-40B4-BE49-F238E27FC236}">
                    <a16:creationId xmlns:a16="http://schemas.microsoft.com/office/drawing/2014/main" id="{1AD1CC75-B08E-7A6E-EA2B-4FBDF05FA14A}"/>
                  </a:ext>
                </a:extLst>
              </p:cNvPr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3" name="Freeform 204">
                <a:extLst>
                  <a:ext uri="{FF2B5EF4-FFF2-40B4-BE49-F238E27FC236}">
                    <a16:creationId xmlns:a16="http://schemas.microsoft.com/office/drawing/2014/main" id="{93C1C91F-1E43-5B81-2131-444F5D85A94B}"/>
                  </a:ext>
                </a:extLst>
              </p:cNvPr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4" name="Freeform 206">
              <a:extLst>
                <a:ext uri="{FF2B5EF4-FFF2-40B4-BE49-F238E27FC236}">
                  <a16:creationId xmlns:a16="http://schemas.microsoft.com/office/drawing/2014/main" id="{538B3D67-35E6-9752-4604-59776064AE1F}"/>
                </a:ext>
              </a:extLst>
            </p:cNvPr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07">
              <a:extLst>
                <a:ext uri="{FF2B5EF4-FFF2-40B4-BE49-F238E27FC236}">
                  <a16:creationId xmlns:a16="http://schemas.microsoft.com/office/drawing/2014/main" id="{2D0E61F3-9C98-FF30-327F-333F4942D5F4}"/>
                </a:ext>
              </a:extLst>
            </p:cNvPr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08">
              <a:extLst>
                <a:ext uri="{FF2B5EF4-FFF2-40B4-BE49-F238E27FC236}">
                  <a16:creationId xmlns:a16="http://schemas.microsoft.com/office/drawing/2014/main" id="{6EC97C7B-7D71-AD4F-1A82-992E566551E6}"/>
                </a:ext>
              </a:extLst>
            </p:cNvPr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09">
              <a:extLst>
                <a:ext uri="{FF2B5EF4-FFF2-40B4-BE49-F238E27FC236}">
                  <a16:creationId xmlns:a16="http://schemas.microsoft.com/office/drawing/2014/main" id="{7DB1E6A9-05AC-32B1-8475-539DEEA56237}"/>
                </a:ext>
              </a:extLst>
            </p:cNvPr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36644EE4-3CF7-337E-14B0-A73F586310B2}"/>
                </a:ext>
              </a:extLst>
            </p:cNvPr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7F1126BA-D1D8-B535-004D-7D5405D64162}"/>
                </a:ext>
              </a:extLst>
            </p:cNvPr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D54E8F18-48E6-F075-A4D7-7F4F3A846A57}"/>
                </a:ext>
              </a:extLst>
            </p:cNvPr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3">
              <a:extLst>
                <a:ext uri="{FF2B5EF4-FFF2-40B4-BE49-F238E27FC236}">
                  <a16:creationId xmlns:a16="http://schemas.microsoft.com/office/drawing/2014/main" id="{0F262370-58F1-ACA8-5B01-BEE0C7B761C2}"/>
                </a:ext>
              </a:extLst>
            </p:cNvPr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4">
              <a:extLst>
                <a:ext uri="{FF2B5EF4-FFF2-40B4-BE49-F238E27FC236}">
                  <a16:creationId xmlns:a16="http://schemas.microsoft.com/office/drawing/2014/main" id="{019C26AB-25E9-81AA-A32B-FF404E1FDC41}"/>
                </a:ext>
              </a:extLst>
            </p:cNvPr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5">
              <a:extLst>
                <a:ext uri="{FF2B5EF4-FFF2-40B4-BE49-F238E27FC236}">
                  <a16:creationId xmlns:a16="http://schemas.microsoft.com/office/drawing/2014/main" id="{8DEABF72-9567-A2D5-5102-70928CA239B9}"/>
                </a:ext>
              </a:extLst>
            </p:cNvPr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16">
              <a:extLst>
                <a:ext uri="{FF2B5EF4-FFF2-40B4-BE49-F238E27FC236}">
                  <a16:creationId xmlns:a16="http://schemas.microsoft.com/office/drawing/2014/main" id="{AC1CA8C9-7CC5-0D86-FE7F-AB6ABF8CAA0A}"/>
                </a:ext>
              </a:extLst>
            </p:cNvPr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17">
              <a:extLst>
                <a:ext uri="{FF2B5EF4-FFF2-40B4-BE49-F238E27FC236}">
                  <a16:creationId xmlns:a16="http://schemas.microsoft.com/office/drawing/2014/main" id="{D8E57103-C60F-3642-40DE-7AFA9921A2D3}"/>
                </a:ext>
              </a:extLst>
            </p:cNvPr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18">
              <a:extLst>
                <a:ext uri="{FF2B5EF4-FFF2-40B4-BE49-F238E27FC236}">
                  <a16:creationId xmlns:a16="http://schemas.microsoft.com/office/drawing/2014/main" id="{F819268C-8A23-EB84-AEE7-42DDAE4724F9}"/>
                </a:ext>
              </a:extLst>
            </p:cNvPr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19">
              <a:extLst>
                <a:ext uri="{FF2B5EF4-FFF2-40B4-BE49-F238E27FC236}">
                  <a16:creationId xmlns:a16="http://schemas.microsoft.com/office/drawing/2014/main" id="{6E249C3F-8656-8C98-47D4-6442132778F4}"/>
                </a:ext>
              </a:extLst>
            </p:cNvPr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0">
              <a:extLst>
                <a:ext uri="{FF2B5EF4-FFF2-40B4-BE49-F238E27FC236}">
                  <a16:creationId xmlns:a16="http://schemas.microsoft.com/office/drawing/2014/main" id="{FEA1DACD-D1BE-B4A2-BF5E-30F761F1740D}"/>
                </a:ext>
              </a:extLst>
            </p:cNvPr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1">
              <a:extLst>
                <a:ext uri="{FF2B5EF4-FFF2-40B4-BE49-F238E27FC236}">
                  <a16:creationId xmlns:a16="http://schemas.microsoft.com/office/drawing/2014/main" id="{0C791854-500F-3E09-F5E8-6B5ECE863BA9}"/>
                </a:ext>
              </a:extLst>
            </p:cNvPr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2">
              <a:extLst>
                <a:ext uri="{FF2B5EF4-FFF2-40B4-BE49-F238E27FC236}">
                  <a16:creationId xmlns:a16="http://schemas.microsoft.com/office/drawing/2014/main" id="{1110F5A6-1A61-7C92-923F-E523AEEE7F2C}"/>
                </a:ext>
              </a:extLst>
            </p:cNvPr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3">
              <a:extLst>
                <a:ext uri="{FF2B5EF4-FFF2-40B4-BE49-F238E27FC236}">
                  <a16:creationId xmlns:a16="http://schemas.microsoft.com/office/drawing/2014/main" id="{6CE9B97A-A56A-BB4B-A198-C9BA13516F44}"/>
                </a:ext>
              </a:extLst>
            </p:cNvPr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4">
              <a:extLst>
                <a:ext uri="{FF2B5EF4-FFF2-40B4-BE49-F238E27FC236}">
                  <a16:creationId xmlns:a16="http://schemas.microsoft.com/office/drawing/2014/main" id="{1ACC05A2-DC8C-7621-969D-CF8AD24C62C9}"/>
                </a:ext>
              </a:extLst>
            </p:cNvPr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5">
              <a:extLst>
                <a:ext uri="{FF2B5EF4-FFF2-40B4-BE49-F238E27FC236}">
                  <a16:creationId xmlns:a16="http://schemas.microsoft.com/office/drawing/2014/main" id="{72A7EFDE-8ED8-C089-8F76-B9A89B7CE811}"/>
                </a:ext>
              </a:extLst>
            </p:cNvPr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26">
              <a:extLst>
                <a:ext uri="{FF2B5EF4-FFF2-40B4-BE49-F238E27FC236}">
                  <a16:creationId xmlns:a16="http://schemas.microsoft.com/office/drawing/2014/main" id="{452FF182-597B-EC9A-2A97-47F7FED6A919}"/>
                </a:ext>
              </a:extLst>
            </p:cNvPr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27">
              <a:extLst>
                <a:ext uri="{FF2B5EF4-FFF2-40B4-BE49-F238E27FC236}">
                  <a16:creationId xmlns:a16="http://schemas.microsoft.com/office/drawing/2014/main" id="{615D42FA-7785-8570-6CD9-D84FC1B2122E}"/>
                </a:ext>
              </a:extLst>
            </p:cNvPr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28">
              <a:extLst>
                <a:ext uri="{FF2B5EF4-FFF2-40B4-BE49-F238E27FC236}">
                  <a16:creationId xmlns:a16="http://schemas.microsoft.com/office/drawing/2014/main" id="{597585BC-BBC5-6FC6-8825-AC7CC0FFB756}"/>
                </a:ext>
              </a:extLst>
            </p:cNvPr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29">
              <a:extLst>
                <a:ext uri="{FF2B5EF4-FFF2-40B4-BE49-F238E27FC236}">
                  <a16:creationId xmlns:a16="http://schemas.microsoft.com/office/drawing/2014/main" id="{55EACB2D-BC48-ECAE-8EB9-96C791797C71}"/>
                </a:ext>
              </a:extLst>
            </p:cNvPr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0">
              <a:extLst>
                <a:ext uri="{FF2B5EF4-FFF2-40B4-BE49-F238E27FC236}">
                  <a16:creationId xmlns:a16="http://schemas.microsoft.com/office/drawing/2014/main" id="{759B8BCB-A70A-6E47-EF0E-9419A04B6A87}"/>
                </a:ext>
              </a:extLst>
            </p:cNvPr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1">
              <a:extLst>
                <a:ext uri="{FF2B5EF4-FFF2-40B4-BE49-F238E27FC236}">
                  <a16:creationId xmlns:a16="http://schemas.microsoft.com/office/drawing/2014/main" id="{C406E96C-7CE3-7262-0F98-B0AED3D0B050}"/>
                </a:ext>
              </a:extLst>
            </p:cNvPr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2">
              <a:extLst>
                <a:ext uri="{FF2B5EF4-FFF2-40B4-BE49-F238E27FC236}">
                  <a16:creationId xmlns:a16="http://schemas.microsoft.com/office/drawing/2014/main" id="{E1199FDA-FA92-F65F-85A9-C188C3726C0C}"/>
                </a:ext>
              </a:extLst>
            </p:cNvPr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3">
              <a:extLst>
                <a:ext uri="{FF2B5EF4-FFF2-40B4-BE49-F238E27FC236}">
                  <a16:creationId xmlns:a16="http://schemas.microsoft.com/office/drawing/2014/main" id="{FE2D9BEA-A855-29C7-C691-4C5773780216}"/>
                </a:ext>
              </a:extLst>
            </p:cNvPr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4">
              <a:extLst>
                <a:ext uri="{FF2B5EF4-FFF2-40B4-BE49-F238E27FC236}">
                  <a16:creationId xmlns:a16="http://schemas.microsoft.com/office/drawing/2014/main" id="{011DAC75-FE9F-55B5-B43E-8644B97069B3}"/>
                </a:ext>
              </a:extLst>
            </p:cNvPr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5">
              <a:extLst>
                <a:ext uri="{FF2B5EF4-FFF2-40B4-BE49-F238E27FC236}">
                  <a16:creationId xmlns:a16="http://schemas.microsoft.com/office/drawing/2014/main" id="{5157AC69-F7C9-4E45-8A9E-B9A15CF14CD2}"/>
                </a:ext>
              </a:extLst>
            </p:cNvPr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36">
              <a:extLst>
                <a:ext uri="{FF2B5EF4-FFF2-40B4-BE49-F238E27FC236}">
                  <a16:creationId xmlns:a16="http://schemas.microsoft.com/office/drawing/2014/main" id="{9C353632-1EF8-2FBF-94BE-3147779C6201}"/>
                </a:ext>
              </a:extLst>
            </p:cNvPr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37">
              <a:extLst>
                <a:ext uri="{FF2B5EF4-FFF2-40B4-BE49-F238E27FC236}">
                  <a16:creationId xmlns:a16="http://schemas.microsoft.com/office/drawing/2014/main" id="{E6336676-D884-7C89-D78D-57DD974362EA}"/>
                </a:ext>
              </a:extLst>
            </p:cNvPr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38">
              <a:extLst>
                <a:ext uri="{FF2B5EF4-FFF2-40B4-BE49-F238E27FC236}">
                  <a16:creationId xmlns:a16="http://schemas.microsoft.com/office/drawing/2014/main" id="{28FC7662-CBE0-1CDD-137C-AFF388AAB74B}"/>
                </a:ext>
              </a:extLst>
            </p:cNvPr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39">
              <a:extLst>
                <a:ext uri="{FF2B5EF4-FFF2-40B4-BE49-F238E27FC236}">
                  <a16:creationId xmlns:a16="http://schemas.microsoft.com/office/drawing/2014/main" id="{EC7F225B-4124-51E1-0B32-BC6453D03687}"/>
                </a:ext>
              </a:extLst>
            </p:cNvPr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0">
              <a:extLst>
                <a:ext uri="{FF2B5EF4-FFF2-40B4-BE49-F238E27FC236}">
                  <a16:creationId xmlns:a16="http://schemas.microsoft.com/office/drawing/2014/main" id="{A11B435D-9449-47D5-55F2-D39B6C272258}"/>
                </a:ext>
              </a:extLst>
            </p:cNvPr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1">
              <a:extLst>
                <a:ext uri="{FF2B5EF4-FFF2-40B4-BE49-F238E27FC236}">
                  <a16:creationId xmlns:a16="http://schemas.microsoft.com/office/drawing/2014/main" id="{A8B15C70-3153-A021-D7BA-2A74099B68FD}"/>
                </a:ext>
              </a:extLst>
            </p:cNvPr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2">
              <a:extLst>
                <a:ext uri="{FF2B5EF4-FFF2-40B4-BE49-F238E27FC236}">
                  <a16:creationId xmlns:a16="http://schemas.microsoft.com/office/drawing/2014/main" id="{7EBA614D-67B7-2CB8-8170-AAED7C3D2D22}"/>
                </a:ext>
              </a:extLst>
            </p:cNvPr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3">
              <a:extLst>
                <a:ext uri="{FF2B5EF4-FFF2-40B4-BE49-F238E27FC236}">
                  <a16:creationId xmlns:a16="http://schemas.microsoft.com/office/drawing/2014/main" id="{AB54C03B-4960-F513-6916-0CDD3B9D51B4}"/>
                </a:ext>
              </a:extLst>
            </p:cNvPr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4">
              <a:extLst>
                <a:ext uri="{FF2B5EF4-FFF2-40B4-BE49-F238E27FC236}">
                  <a16:creationId xmlns:a16="http://schemas.microsoft.com/office/drawing/2014/main" id="{72CDA15B-DDCB-8593-CE65-9A6FDEC2AE2E}"/>
                </a:ext>
              </a:extLst>
            </p:cNvPr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5">
              <a:extLst>
                <a:ext uri="{FF2B5EF4-FFF2-40B4-BE49-F238E27FC236}">
                  <a16:creationId xmlns:a16="http://schemas.microsoft.com/office/drawing/2014/main" id="{E98E5D91-4EDC-B5AF-ADB6-FC1E253DEB4C}"/>
                </a:ext>
              </a:extLst>
            </p:cNvPr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46">
              <a:extLst>
                <a:ext uri="{FF2B5EF4-FFF2-40B4-BE49-F238E27FC236}">
                  <a16:creationId xmlns:a16="http://schemas.microsoft.com/office/drawing/2014/main" id="{526DF83B-72C1-8245-8FD4-094867703514}"/>
                </a:ext>
              </a:extLst>
            </p:cNvPr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47">
              <a:extLst>
                <a:ext uri="{FF2B5EF4-FFF2-40B4-BE49-F238E27FC236}">
                  <a16:creationId xmlns:a16="http://schemas.microsoft.com/office/drawing/2014/main" id="{C9785E9B-549D-BA85-4B75-BFFF60F3C743}"/>
                </a:ext>
              </a:extLst>
            </p:cNvPr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48">
              <a:extLst>
                <a:ext uri="{FF2B5EF4-FFF2-40B4-BE49-F238E27FC236}">
                  <a16:creationId xmlns:a16="http://schemas.microsoft.com/office/drawing/2014/main" id="{5FE8B67E-0FD7-112F-C390-4553850F8490}"/>
                </a:ext>
              </a:extLst>
            </p:cNvPr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49">
              <a:extLst>
                <a:ext uri="{FF2B5EF4-FFF2-40B4-BE49-F238E27FC236}">
                  <a16:creationId xmlns:a16="http://schemas.microsoft.com/office/drawing/2014/main" id="{4BF77DAD-3C93-0E26-EE9A-E0A7012A2534}"/>
                </a:ext>
              </a:extLst>
            </p:cNvPr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0">
              <a:extLst>
                <a:ext uri="{FF2B5EF4-FFF2-40B4-BE49-F238E27FC236}">
                  <a16:creationId xmlns:a16="http://schemas.microsoft.com/office/drawing/2014/main" id="{228C6B8F-A033-5CA7-E195-A64E5E8D42C1}"/>
                </a:ext>
              </a:extLst>
            </p:cNvPr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1">
              <a:extLst>
                <a:ext uri="{FF2B5EF4-FFF2-40B4-BE49-F238E27FC236}">
                  <a16:creationId xmlns:a16="http://schemas.microsoft.com/office/drawing/2014/main" id="{A1B4D32A-D269-CFE8-5310-39AAE832C869}"/>
                </a:ext>
              </a:extLst>
            </p:cNvPr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2">
              <a:extLst>
                <a:ext uri="{FF2B5EF4-FFF2-40B4-BE49-F238E27FC236}">
                  <a16:creationId xmlns:a16="http://schemas.microsoft.com/office/drawing/2014/main" id="{B8C8184F-D298-CC39-1586-44141802C592}"/>
                </a:ext>
              </a:extLst>
            </p:cNvPr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3">
              <a:extLst>
                <a:ext uri="{FF2B5EF4-FFF2-40B4-BE49-F238E27FC236}">
                  <a16:creationId xmlns:a16="http://schemas.microsoft.com/office/drawing/2014/main" id="{C90B661F-C7F5-67E6-7BA0-D5AE927F9BE4}"/>
                </a:ext>
              </a:extLst>
            </p:cNvPr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4">
              <a:extLst>
                <a:ext uri="{FF2B5EF4-FFF2-40B4-BE49-F238E27FC236}">
                  <a16:creationId xmlns:a16="http://schemas.microsoft.com/office/drawing/2014/main" id="{0FB910FC-E5B9-5D6B-9503-7F48C44E3398}"/>
                </a:ext>
              </a:extLst>
            </p:cNvPr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5">
              <a:extLst>
                <a:ext uri="{FF2B5EF4-FFF2-40B4-BE49-F238E27FC236}">
                  <a16:creationId xmlns:a16="http://schemas.microsoft.com/office/drawing/2014/main" id="{FE4F53DD-80C4-05C9-DC2F-4C835C77D060}"/>
                </a:ext>
              </a:extLst>
            </p:cNvPr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56">
              <a:extLst>
                <a:ext uri="{FF2B5EF4-FFF2-40B4-BE49-F238E27FC236}">
                  <a16:creationId xmlns:a16="http://schemas.microsoft.com/office/drawing/2014/main" id="{C3E97F55-9540-B477-ACFE-8C7E83C8BA3A}"/>
                </a:ext>
              </a:extLst>
            </p:cNvPr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57">
              <a:extLst>
                <a:ext uri="{FF2B5EF4-FFF2-40B4-BE49-F238E27FC236}">
                  <a16:creationId xmlns:a16="http://schemas.microsoft.com/office/drawing/2014/main" id="{E66179EA-F99B-7A02-0CA7-5CB01B810D1B}"/>
                </a:ext>
              </a:extLst>
            </p:cNvPr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58">
              <a:extLst>
                <a:ext uri="{FF2B5EF4-FFF2-40B4-BE49-F238E27FC236}">
                  <a16:creationId xmlns:a16="http://schemas.microsoft.com/office/drawing/2014/main" id="{7A81955E-EE6E-3BEF-5749-147035828AE6}"/>
                </a:ext>
              </a:extLst>
            </p:cNvPr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59">
              <a:extLst>
                <a:ext uri="{FF2B5EF4-FFF2-40B4-BE49-F238E27FC236}">
                  <a16:creationId xmlns:a16="http://schemas.microsoft.com/office/drawing/2014/main" id="{F18DE217-CC05-38B8-32A3-9D2D1BB64E66}"/>
                </a:ext>
              </a:extLst>
            </p:cNvPr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0">
              <a:extLst>
                <a:ext uri="{FF2B5EF4-FFF2-40B4-BE49-F238E27FC236}">
                  <a16:creationId xmlns:a16="http://schemas.microsoft.com/office/drawing/2014/main" id="{4F3AE224-4CF3-D96C-38B6-DE37231A5488}"/>
                </a:ext>
              </a:extLst>
            </p:cNvPr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1">
              <a:extLst>
                <a:ext uri="{FF2B5EF4-FFF2-40B4-BE49-F238E27FC236}">
                  <a16:creationId xmlns:a16="http://schemas.microsoft.com/office/drawing/2014/main" id="{CAA0A4A3-23F1-C6AE-F65D-B000251A3605}"/>
                </a:ext>
              </a:extLst>
            </p:cNvPr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2">
              <a:extLst>
                <a:ext uri="{FF2B5EF4-FFF2-40B4-BE49-F238E27FC236}">
                  <a16:creationId xmlns:a16="http://schemas.microsoft.com/office/drawing/2014/main" id="{CFFAB107-65DD-8251-5455-01558DF8D013}"/>
                </a:ext>
              </a:extLst>
            </p:cNvPr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3">
              <a:extLst>
                <a:ext uri="{FF2B5EF4-FFF2-40B4-BE49-F238E27FC236}">
                  <a16:creationId xmlns:a16="http://schemas.microsoft.com/office/drawing/2014/main" id="{146C06D9-A28B-EAF7-9E87-344EEA3F72D4}"/>
                </a:ext>
              </a:extLst>
            </p:cNvPr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4">
              <a:extLst>
                <a:ext uri="{FF2B5EF4-FFF2-40B4-BE49-F238E27FC236}">
                  <a16:creationId xmlns:a16="http://schemas.microsoft.com/office/drawing/2014/main" id="{084BE35D-FBC0-0C59-C261-6D9830D53C73}"/>
                </a:ext>
              </a:extLst>
            </p:cNvPr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5">
              <a:extLst>
                <a:ext uri="{FF2B5EF4-FFF2-40B4-BE49-F238E27FC236}">
                  <a16:creationId xmlns:a16="http://schemas.microsoft.com/office/drawing/2014/main" id="{40565D7A-2949-9E01-F24B-1279DCC616B1}"/>
                </a:ext>
              </a:extLst>
            </p:cNvPr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66">
              <a:extLst>
                <a:ext uri="{FF2B5EF4-FFF2-40B4-BE49-F238E27FC236}">
                  <a16:creationId xmlns:a16="http://schemas.microsoft.com/office/drawing/2014/main" id="{E4509C71-6942-9D2B-7CDD-F3D0FDF8CFC4}"/>
                </a:ext>
              </a:extLst>
            </p:cNvPr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67">
              <a:extLst>
                <a:ext uri="{FF2B5EF4-FFF2-40B4-BE49-F238E27FC236}">
                  <a16:creationId xmlns:a16="http://schemas.microsoft.com/office/drawing/2014/main" id="{85020CCD-52DA-EC14-7ADB-E9885B9545DF}"/>
                </a:ext>
              </a:extLst>
            </p:cNvPr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68">
              <a:extLst>
                <a:ext uri="{FF2B5EF4-FFF2-40B4-BE49-F238E27FC236}">
                  <a16:creationId xmlns:a16="http://schemas.microsoft.com/office/drawing/2014/main" id="{17DA0E6A-8F2F-9A92-5D4B-55CB8935E127}"/>
                </a:ext>
              </a:extLst>
            </p:cNvPr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69">
              <a:extLst>
                <a:ext uri="{FF2B5EF4-FFF2-40B4-BE49-F238E27FC236}">
                  <a16:creationId xmlns:a16="http://schemas.microsoft.com/office/drawing/2014/main" id="{96758351-A7EE-9034-9B42-8A784157FBF5}"/>
                </a:ext>
              </a:extLst>
            </p:cNvPr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0">
              <a:extLst>
                <a:ext uri="{FF2B5EF4-FFF2-40B4-BE49-F238E27FC236}">
                  <a16:creationId xmlns:a16="http://schemas.microsoft.com/office/drawing/2014/main" id="{84F64D9D-6D83-C3BE-0613-0C438037756F}"/>
                </a:ext>
              </a:extLst>
            </p:cNvPr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1">
              <a:extLst>
                <a:ext uri="{FF2B5EF4-FFF2-40B4-BE49-F238E27FC236}">
                  <a16:creationId xmlns:a16="http://schemas.microsoft.com/office/drawing/2014/main" id="{DCB5D125-9742-BB17-1463-4939F3800170}"/>
                </a:ext>
              </a:extLst>
            </p:cNvPr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2">
              <a:extLst>
                <a:ext uri="{FF2B5EF4-FFF2-40B4-BE49-F238E27FC236}">
                  <a16:creationId xmlns:a16="http://schemas.microsoft.com/office/drawing/2014/main" id="{53F99DA4-925F-B409-1C08-098561A5DE3A}"/>
                </a:ext>
              </a:extLst>
            </p:cNvPr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3">
              <a:extLst>
                <a:ext uri="{FF2B5EF4-FFF2-40B4-BE49-F238E27FC236}">
                  <a16:creationId xmlns:a16="http://schemas.microsoft.com/office/drawing/2014/main" id="{E955605D-E443-A307-A363-4902DC1B6190}"/>
                </a:ext>
              </a:extLst>
            </p:cNvPr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4">
              <a:extLst>
                <a:ext uri="{FF2B5EF4-FFF2-40B4-BE49-F238E27FC236}">
                  <a16:creationId xmlns:a16="http://schemas.microsoft.com/office/drawing/2014/main" id="{3E2A0565-7DD7-E8CF-42A9-6E6E44032B26}"/>
                </a:ext>
              </a:extLst>
            </p:cNvPr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5">
              <a:extLst>
                <a:ext uri="{FF2B5EF4-FFF2-40B4-BE49-F238E27FC236}">
                  <a16:creationId xmlns:a16="http://schemas.microsoft.com/office/drawing/2014/main" id="{620E0E4F-F4C0-0674-18F3-E1ECC31552F4}"/>
                </a:ext>
              </a:extLst>
            </p:cNvPr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76">
              <a:extLst>
                <a:ext uri="{FF2B5EF4-FFF2-40B4-BE49-F238E27FC236}">
                  <a16:creationId xmlns:a16="http://schemas.microsoft.com/office/drawing/2014/main" id="{36FFB168-A058-5E9E-53F9-C024101BFA62}"/>
                </a:ext>
              </a:extLst>
            </p:cNvPr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77">
              <a:extLst>
                <a:ext uri="{FF2B5EF4-FFF2-40B4-BE49-F238E27FC236}">
                  <a16:creationId xmlns:a16="http://schemas.microsoft.com/office/drawing/2014/main" id="{A73C052B-9C1B-3D1D-2340-AFA474A12FA9}"/>
                </a:ext>
              </a:extLst>
            </p:cNvPr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78">
              <a:extLst>
                <a:ext uri="{FF2B5EF4-FFF2-40B4-BE49-F238E27FC236}">
                  <a16:creationId xmlns:a16="http://schemas.microsoft.com/office/drawing/2014/main" id="{3F9083BA-8D6B-ACCA-B6F6-C5A5338BF67F}"/>
                </a:ext>
              </a:extLst>
            </p:cNvPr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79">
              <a:extLst>
                <a:ext uri="{FF2B5EF4-FFF2-40B4-BE49-F238E27FC236}">
                  <a16:creationId xmlns:a16="http://schemas.microsoft.com/office/drawing/2014/main" id="{1A862749-45E5-4F48-5541-D47B464B6B59}"/>
                </a:ext>
              </a:extLst>
            </p:cNvPr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0">
              <a:extLst>
                <a:ext uri="{FF2B5EF4-FFF2-40B4-BE49-F238E27FC236}">
                  <a16:creationId xmlns:a16="http://schemas.microsoft.com/office/drawing/2014/main" id="{20980140-4D41-6CA7-0935-AA898C6224D5}"/>
                </a:ext>
              </a:extLst>
            </p:cNvPr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1">
              <a:extLst>
                <a:ext uri="{FF2B5EF4-FFF2-40B4-BE49-F238E27FC236}">
                  <a16:creationId xmlns:a16="http://schemas.microsoft.com/office/drawing/2014/main" id="{7BB58942-5296-7C70-9DC4-C90BE202E3FC}"/>
                </a:ext>
              </a:extLst>
            </p:cNvPr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2">
              <a:extLst>
                <a:ext uri="{FF2B5EF4-FFF2-40B4-BE49-F238E27FC236}">
                  <a16:creationId xmlns:a16="http://schemas.microsoft.com/office/drawing/2014/main" id="{842A6D10-7455-0B33-A3BC-27F8EA2389AD}"/>
                </a:ext>
              </a:extLst>
            </p:cNvPr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3">
              <a:extLst>
                <a:ext uri="{FF2B5EF4-FFF2-40B4-BE49-F238E27FC236}">
                  <a16:creationId xmlns:a16="http://schemas.microsoft.com/office/drawing/2014/main" id="{A5EA3757-856B-81FD-926C-CBFD9A96D45C}"/>
                </a:ext>
              </a:extLst>
            </p:cNvPr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4">
              <a:extLst>
                <a:ext uri="{FF2B5EF4-FFF2-40B4-BE49-F238E27FC236}">
                  <a16:creationId xmlns:a16="http://schemas.microsoft.com/office/drawing/2014/main" id="{A4EC9E27-5C26-1935-7B50-01AA69B89724}"/>
                </a:ext>
              </a:extLst>
            </p:cNvPr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5">
              <a:extLst>
                <a:ext uri="{FF2B5EF4-FFF2-40B4-BE49-F238E27FC236}">
                  <a16:creationId xmlns:a16="http://schemas.microsoft.com/office/drawing/2014/main" id="{65EDD98C-0F4A-CB9D-C485-DEC3E76B7689}"/>
                </a:ext>
              </a:extLst>
            </p:cNvPr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86">
              <a:extLst>
                <a:ext uri="{FF2B5EF4-FFF2-40B4-BE49-F238E27FC236}">
                  <a16:creationId xmlns:a16="http://schemas.microsoft.com/office/drawing/2014/main" id="{D5FE15A1-B765-4785-912F-F670EF742ACE}"/>
                </a:ext>
              </a:extLst>
            </p:cNvPr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87">
              <a:extLst>
                <a:ext uri="{FF2B5EF4-FFF2-40B4-BE49-F238E27FC236}">
                  <a16:creationId xmlns:a16="http://schemas.microsoft.com/office/drawing/2014/main" id="{02090312-2433-07F8-2C91-5AC11605E047}"/>
                </a:ext>
              </a:extLst>
            </p:cNvPr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88">
              <a:extLst>
                <a:ext uri="{FF2B5EF4-FFF2-40B4-BE49-F238E27FC236}">
                  <a16:creationId xmlns:a16="http://schemas.microsoft.com/office/drawing/2014/main" id="{652BD5B9-BC14-C417-9804-FA315F88DC16}"/>
                </a:ext>
              </a:extLst>
            </p:cNvPr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89">
              <a:extLst>
                <a:ext uri="{FF2B5EF4-FFF2-40B4-BE49-F238E27FC236}">
                  <a16:creationId xmlns:a16="http://schemas.microsoft.com/office/drawing/2014/main" id="{25079B0E-5E84-7EFB-3120-01E9FD35EAC7}"/>
                </a:ext>
              </a:extLst>
            </p:cNvPr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0">
              <a:extLst>
                <a:ext uri="{FF2B5EF4-FFF2-40B4-BE49-F238E27FC236}">
                  <a16:creationId xmlns:a16="http://schemas.microsoft.com/office/drawing/2014/main" id="{CA7B13F4-C54E-036F-2317-AB1C6932582A}"/>
                </a:ext>
              </a:extLst>
            </p:cNvPr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1">
              <a:extLst>
                <a:ext uri="{FF2B5EF4-FFF2-40B4-BE49-F238E27FC236}">
                  <a16:creationId xmlns:a16="http://schemas.microsoft.com/office/drawing/2014/main" id="{372D0F0D-58F5-9CE1-B28D-A56A09F14253}"/>
                </a:ext>
              </a:extLst>
            </p:cNvPr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2">
              <a:extLst>
                <a:ext uri="{FF2B5EF4-FFF2-40B4-BE49-F238E27FC236}">
                  <a16:creationId xmlns:a16="http://schemas.microsoft.com/office/drawing/2014/main" id="{EC82EA24-C699-CAEB-60B6-767E4334E5EB}"/>
                </a:ext>
              </a:extLst>
            </p:cNvPr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3">
              <a:extLst>
                <a:ext uri="{FF2B5EF4-FFF2-40B4-BE49-F238E27FC236}">
                  <a16:creationId xmlns:a16="http://schemas.microsoft.com/office/drawing/2014/main" id="{07255603-42BD-D34F-E997-0BB0DE8068D8}"/>
                </a:ext>
              </a:extLst>
            </p:cNvPr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4">
              <a:extLst>
                <a:ext uri="{FF2B5EF4-FFF2-40B4-BE49-F238E27FC236}">
                  <a16:creationId xmlns:a16="http://schemas.microsoft.com/office/drawing/2014/main" id="{FF277A5A-C6E2-6502-C0A1-C36296831344}"/>
                </a:ext>
              </a:extLst>
            </p:cNvPr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5">
              <a:extLst>
                <a:ext uri="{FF2B5EF4-FFF2-40B4-BE49-F238E27FC236}">
                  <a16:creationId xmlns:a16="http://schemas.microsoft.com/office/drawing/2014/main" id="{B533C404-B949-5E64-0224-630FDF127EA9}"/>
                </a:ext>
              </a:extLst>
            </p:cNvPr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296">
              <a:extLst>
                <a:ext uri="{FF2B5EF4-FFF2-40B4-BE49-F238E27FC236}">
                  <a16:creationId xmlns:a16="http://schemas.microsoft.com/office/drawing/2014/main" id="{83B347B7-52AB-EBA5-88E2-4756F083E5C9}"/>
                </a:ext>
              </a:extLst>
            </p:cNvPr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297">
              <a:extLst>
                <a:ext uri="{FF2B5EF4-FFF2-40B4-BE49-F238E27FC236}">
                  <a16:creationId xmlns:a16="http://schemas.microsoft.com/office/drawing/2014/main" id="{7176EFAE-5652-A297-B016-759604C87421}"/>
                </a:ext>
              </a:extLst>
            </p:cNvPr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298">
              <a:extLst>
                <a:ext uri="{FF2B5EF4-FFF2-40B4-BE49-F238E27FC236}">
                  <a16:creationId xmlns:a16="http://schemas.microsoft.com/office/drawing/2014/main" id="{ED0025FF-2888-0EAB-92BF-31F6EFAC8B70}"/>
                </a:ext>
              </a:extLst>
            </p:cNvPr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299">
              <a:extLst>
                <a:ext uri="{FF2B5EF4-FFF2-40B4-BE49-F238E27FC236}">
                  <a16:creationId xmlns:a16="http://schemas.microsoft.com/office/drawing/2014/main" id="{7416C19B-59D1-F554-917C-7D1D0B6F3EAE}"/>
                </a:ext>
              </a:extLst>
            </p:cNvPr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0">
              <a:extLst>
                <a:ext uri="{FF2B5EF4-FFF2-40B4-BE49-F238E27FC236}">
                  <a16:creationId xmlns:a16="http://schemas.microsoft.com/office/drawing/2014/main" id="{F2EB47EB-7A49-1146-3083-26A0B8E4E4AC}"/>
                </a:ext>
              </a:extLst>
            </p:cNvPr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1">
              <a:extLst>
                <a:ext uri="{FF2B5EF4-FFF2-40B4-BE49-F238E27FC236}">
                  <a16:creationId xmlns:a16="http://schemas.microsoft.com/office/drawing/2014/main" id="{C1ED39DF-4797-89C0-FCFC-775C0A7E54B0}"/>
                </a:ext>
              </a:extLst>
            </p:cNvPr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0" name="Freeform 302">
              <a:extLst>
                <a:ext uri="{FF2B5EF4-FFF2-40B4-BE49-F238E27FC236}">
                  <a16:creationId xmlns:a16="http://schemas.microsoft.com/office/drawing/2014/main" id="{D17DBEDE-3744-C833-016B-BC18BE973801}"/>
                </a:ext>
              </a:extLst>
            </p:cNvPr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1" name="Freeform 303">
              <a:extLst>
                <a:ext uri="{FF2B5EF4-FFF2-40B4-BE49-F238E27FC236}">
                  <a16:creationId xmlns:a16="http://schemas.microsoft.com/office/drawing/2014/main" id="{EAA01BE3-3609-85F5-8AE0-EE4A7C2E78E2}"/>
                </a:ext>
              </a:extLst>
            </p:cNvPr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2" name="Freeform 304">
              <a:extLst>
                <a:ext uri="{FF2B5EF4-FFF2-40B4-BE49-F238E27FC236}">
                  <a16:creationId xmlns:a16="http://schemas.microsoft.com/office/drawing/2014/main" id="{FF2077CB-1D92-F25E-A2D2-CB383C64E9B8}"/>
                </a:ext>
              </a:extLst>
            </p:cNvPr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3" name="Freeform 305">
              <a:extLst>
                <a:ext uri="{FF2B5EF4-FFF2-40B4-BE49-F238E27FC236}">
                  <a16:creationId xmlns:a16="http://schemas.microsoft.com/office/drawing/2014/main" id="{7FB79E26-9186-6030-C38C-CEA6AF5C656D}"/>
                </a:ext>
              </a:extLst>
            </p:cNvPr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83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t>‹#›</a:t>
            </a:fld>
            <a:endParaRPr lang="en-US" altLang="en-US"/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id="{71A6FE8A-E6D1-9C1F-0D0D-E3945B0EB98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422DC1A1-2583-B7B7-1466-476185E57151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8A569D50-685A-EEED-45A4-06AA8B1AE553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7CC3C6C5-031E-C55B-AB2E-E3BC5AA0F04B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5E1F7E3C-BB65-D391-9014-F909C02DD248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7">
              <a:extLst>
                <a:ext uri="{FF2B5EF4-FFF2-40B4-BE49-F238E27FC236}">
                  <a16:creationId xmlns:a16="http://schemas.microsoft.com/office/drawing/2014/main" id="{806A0041-DF2C-ACC4-AB61-2FEE76A330A7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875D843E-F59C-0917-F032-01CEEAAFDD44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C1B2D299-9D3D-DB09-9402-E2011B6ADA93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0">
              <a:extLst>
                <a:ext uri="{FF2B5EF4-FFF2-40B4-BE49-F238E27FC236}">
                  <a16:creationId xmlns:a16="http://schemas.microsoft.com/office/drawing/2014/main" id="{A99246C3-1772-1823-E96C-41EA09C3D2A3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1">
              <a:extLst>
                <a:ext uri="{FF2B5EF4-FFF2-40B4-BE49-F238E27FC236}">
                  <a16:creationId xmlns:a16="http://schemas.microsoft.com/office/drawing/2014/main" id="{A7821E5A-0763-3483-4C2E-FC049BABE9CF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2">
              <a:extLst>
                <a:ext uri="{FF2B5EF4-FFF2-40B4-BE49-F238E27FC236}">
                  <a16:creationId xmlns:a16="http://schemas.microsoft.com/office/drawing/2014/main" id="{CD7A4A7C-0C3D-0C8D-5C41-69FD627DB802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矩形 13">
              <a:extLst>
                <a:ext uri="{FF2B5EF4-FFF2-40B4-BE49-F238E27FC236}">
                  <a16:creationId xmlns:a16="http://schemas.microsoft.com/office/drawing/2014/main" id="{1126DFD6-42D6-7FE6-BAA0-E1B5FE7932BD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" name="矩形 14">
              <a:extLst>
                <a:ext uri="{FF2B5EF4-FFF2-40B4-BE49-F238E27FC236}">
                  <a16:creationId xmlns:a16="http://schemas.microsoft.com/office/drawing/2014/main" id="{98B9B8F7-6AF7-10BC-8759-E8270ABEA58C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0" name="矩形 15">
              <a:extLst>
                <a:ext uri="{FF2B5EF4-FFF2-40B4-BE49-F238E27FC236}">
                  <a16:creationId xmlns:a16="http://schemas.microsoft.com/office/drawing/2014/main" id="{DAFBF996-65B7-F180-1213-18D8322E773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矩形 16">
              <a:extLst>
                <a:ext uri="{FF2B5EF4-FFF2-40B4-BE49-F238E27FC236}">
                  <a16:creationId xmlns:a16="http://schemas.microsoft.com/office/drawing/2014/main" id="{21FD221B-F2AA-E046-0627-7C43F2F8AEE6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4FB0CD25-DAA6-0E7A-40FE-6A69BA500DA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23" name="Group 205">
              <a:extLst>
                <a:ext uri="{FF2B5EF4-FFF2-40B4-BE49-F238E27FC236}">
                  <a16:creationId xmlns:a16="http://schemas.microsoft.com/office/drawing/2014/main" id="{BDA1642B-056D-84DD-90B1-03165110A501}"/>
                </a:ext>
              </a:extLst>
            </p:cNvPr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4" name="Freeform 5">
                <a:extLst>
                  <a:ext uri="{FF2B5EF4-FFF2-40B4-BE49-F238E27FC236}">
                    <a16:creationId xmlns:a16="http://schemas.microsoft.com/office/drawing/2014/main" id="{34987D42-5F47-18EE-946E-259903F5FCF6}"/>
                  </a:ext>
                </a:extLst>
              </p:cNvPr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6">
                <a:extLst>
                  <a:ext uri="{FF2B5EF4-FFF2-40B4-BE49-F238E27FC236}">
                    <a16:creationId xmlns:a16="http://schemas.microsoft.com/office/drawing/2014/main" id="{F0AA87CF-2A53-16AD-E457-9A59E3EF9A13}"/>
                  </a:ext>
                </a:extLst>
              </p:cNvPr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7">
                <a:extLst>
                  <a:ext uri="{FF2B5EF4-FFF2-40B4-BE49-F238E27FC236}">
                    <a16:creationId xmlns:a16="http://schemas.microsoft.com/office/drawing/2014/main" id="{79B15636-682D-01C7-5584-90D8B34BD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8">
                <a:extLst>
                  <a:ext uri="{FF2B5EF4-FFF2-40B4-BE49-F238E27FC236}">
                    <a16:creationId xmlns:a16="http://schemas.microsoft.com/office/drawing/2014/main" id="{30E6A085-E67F-0FF2-13BA-00EEAC8A5D59}"/>
                  </a:ext>
                </a:extLst>
              </p:cNvPr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9">
                <a:extLst>
                  <a:ext uri="{FF2B5EF4-FFF2-40B4-BE49-F238E27FC236}">
                    <a16:creationId xmlns:a16="http://schemas.microsoft.com/office/drawing/2014/main" id="{CCCFC376-A857-D30C-5623-43C54810D840}"/>
                  </a:ext>
                </a:extLst>
              </p:cNvPr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0">
                <a:extLst>
                  <a:ext uri="{FF2B5EF4-FFF2-40B4-BE49-F238E27FC236}">
                    <a16:creationId xmlns:a16="http://schemas.microsoft.com/office/drawing/2014/main" id="{B6A5268C-5EB1-D737-FCF7-8215D518EF47}"/>
                  </a:ext>
                </a:extLst>
              </p:cNvPr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:a16="http://schemas.microsoft.com/office/drawing/2014/main" id="{E0BB91C9-3EE4-86C6-873F-6DA94379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2">
                <a:extLst>
                  <a:ext uri="{FF2B5EF4-FFF2-40B4-BE49-F238E27FC236}">
                    <a16:creationId xmlns:a16="http://schemas.microsoft.com/office/drawing/2014/main" id="{48E2DDBB-B64A-8CD7-FB36-86F24A0E6405}"/>
                  </a:ext>
                </a:extLst>
              </p:cNvPr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3">
                <a:extLst>
                  <a:ext uri="{FF2B5EF4-FFF2-40B4-BE49-F238E27FC236}">
                    <a16:creationId xmlns:a16="http://schemas.microsoft.com/office/drawing/2014/main" id="{26B0513E-6B8D-9F96-DD3E-34DFA0100DE1}"/>
                  </a:ext>
                </a:extLst>
              </p:cNvPr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4">
                <a:extLst>
                  <a:ext uri="{FF2B5EF4-FFF2-40B4-BE49-F238E27FC236}">
                    <a16:creationId xmlns:a16="http://schemas.microsoft.com/office/drawing/2014/main" id="{BC3F9F28-FCC0-1304-8D7B-D4F482FB6A90}"/>
                  </a:ext>
                </a:extLst>
              </p:cNvPr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5">
                <a:extLst>
                  <a:ext uri="{FF2B5EF4-FFF2-40B4-BE49-F238E27FC236}">
                    <a16:creationId xmlns:a16="http://schemas.microsoft.com/office/drawing/2014/main" id="{BC342272-625B-6953-B42D-934A3991A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A27A6DDB-C9BD-32A7-A9BE-5E6BF9765D64}"/>
                  </a:ext>
                </a:extLst>
              </p:cNvPr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17">
                <a:extLst>
                  <a:ext uri="{FF2B5EF4-FFF2-40B4-BE49-F238E27FC236}">
                    <a16:creationId xmlns:a16="http://schemas.microsoft.com/office/drawing/2014/main" id="{7E7D0AF2-9F0F-700D-1268-2BD4E77B5AC2}"/>
                  </a:ext>
                </a:extLst>
              </p:cNvPr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AB7B8215-A432-74B4-1F79-50F7F1CA7704}"/>
                  </a:ext>
                </a:extLst>
              </p:cNvPr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19">
                <a:extLst>
                  <a:ext uri="{FF2B5EF4-FFF2-40B4-BE49-F238E27FC236}">
                    <a16:creationId xmlns:a16="http://schemas.microsoft.com/office/drawing/2014/main" id="{39A32D9B-BE63-F48D-18D1-56CC9CF18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0">
                <a:extLst>
                  <a:ext uri="{FF2B5EF4-FFF2-40B4-BE49-F238E27FC236}">
                    <a16:creationId xmlns:a16="http://schemas.microsoft.com/office/drawing/2014/main" id="{31568362-0213-1045-11B2-C0146A1C155E}"/>
                  </a:ext>
                </a:extLst>
              </p:cNvPr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6B1D6783-F029-B47D-6C1B-95E0C527B2E1}"/>
                  </a:ext>
                </a:extLst>
              </p:cNvPr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Freeform 22">
                <a:extLst>
                  <a:ext uri="{FF2B5EF4-FFF2-40B4-BE49-F238E27FC236}">
                    <a16:creationId xmlns:a16="http://schemas.microsoft.com/office/drawing/2014/main" id="{67BB8FE9-0C86-4F66-B303-42DF9AF26089}"/>
                  </a:ext>
                </a:extLst>
              </p:cNvPr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Rectangle 23">
                <a:extLst>
                  <a:ext uri="{FF2B5EF4-FFF2-40B4-BE49-F238E27FC236}">
                    <a16:creationId xmlns:a16="http://schemas.microsoft.com/office/drawing/2014/main" id="{1CAD0B45-B901-CF48-FE95-BFEFD867B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4">
                <a:extLst>
                  <a:ext uri="{FF2B5EF4-FFF2-40B4-BE49-F238E27FC236}">
                    <a16:creationId xmlns:a16="http://schemas.microsoft.com/office/drawing/2014/main" id="{DB4B2727-3D95-700F-AEC6-412D270FBC22}"/>
                  </a:ext>
                </a:extLst>
              </p:cNvPr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5">
                <a:extLst>
                  <a:ext uri="{FF2B5EF4-FFF2-40B4-BE49-F238E27FC236}">
                    <a16:creationId xmlns:a16="http://schemas.microsoft.com/office/drawing/2014/main" id="{036F449C-890C-36C4-0ABE-CA965819B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26">
                <a:extLst>
                  <a:ext uri="{FF2B5EF4-FFF2-40B4-BE49-F238E27FC236}">
                    <a16:creationId xmlns:a16="http://schemas.microsoft.com/office/drawing/2014/main" id="{75F64850-27EE-CB67-2AED-7AD7A211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27">
                <a:extLst>
                  <a:ext uri="{FF2B5EF4-FFF2-40B4-BE49-F238E27FC236}">
                    <a16:creationId xmlns:a16="http://schemas.microsoft.com/office/drawing/2014/main" id="{9976FCEB-CFD0-AD93-63C3-3B9198B771C6}"/>
                  </a:ext>
                </a:extLst>
              </p:cNvPr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28">
                <a:extLst>
                  <a:ext uri="{FF2B5EF4-FFF2-40B4-BE49-F238E27FC236}">
                    <a16:creationId xmlns:a16="http://schemas.microsoft.com/office/drawing/2014/main" id="{BC031C9B-8E60-5E99-75E7-55B0CC88089D}"/>
                  </a:ext>
                </a:extLst>
              </p:cNvPr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29">
                <a:extLst>
                  <a:ext uri="{FF2B5EF4-FFF2-40B4-BE49-F238E27FC236}">
                    <a16:creationId xmlns:a16="http://schemas.microsoft.com/office/drawing/2014/main" id="{57D8E1FF-BE95-5610-6B3D-ED9929B3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0">
                <a:extLst>
                  <a:ext uri="{FF2B5EF4-FFF2-40B4-BE49-F238E27FC236}">
                    <a16:creationId xmlns:a16="http://schemas.microsoft.com/office/drawing/2014/main" id="{27C01586-FD9E-5E12-8706-96F8AA6E00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1">
                <a:extLst>
                  <a:ext uri="{FF2B5EF4-FFF2-40B4-BE49-F238E27FC236}">
                    <a16:creationId xmlns:a16="http://schemas.microsoft.com/office/drawing/2014/main" id="{64672745-A775-CD8C-5D0D-50A8FEE7BD50}"/>
                  </a:ext>
                </a:extLst>
              </p:cNvPr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2">
                <a:extLst>
                  <a:ext uri="{FF2B5EF4-FFF2-40B4-BE49-F238E27FC236}">
                    <a16:creationId xmlns:a16="http://schemas.microsoft.com/office/drawing/2014/main" id="{2E9C4D4F-669A-C132-2190-A070B7235C01}"/>
                  </a:ext>
                </a:extLst>
              </p:cNvPr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3">
                <a:extLst>
                  <a:ext uri="{FF2B5EF4-FFF2-40B4-BE49-F238E27FC236}">
                    <a16:creationId xmlns:a16="http://schemas.microsoft.com/office/drawing/2014/main" id="{14EC59F6-86E6-12CB-E2F4-32BFDE943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4">
                <a:extLst>
                  <a:ext uri="{FF2B5EF4-FFF2-40B4-BE49-F238E27FC236}">
                    <a16:creationId xmlns:a16="http://schemas.microsoft.com/office/drawing/2014/main" id="{3217399E-5374-577C-8BA9-A64CFA41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5">
                <a:extLst>
                  <a:ext uri="{FF2B5EF4-FFF2-40B4-BE49-F238E27FC236}">
                    <a16:creationId xmlns:a16="http://schemas.microsoft.com/office/drawing/2014/main" id="{697FA48E-5354-C9FE-B873-DA5784691443}"/>
                  </a:ext>
                </a:extLst>
              </p:cNvPr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36">
                <a:extLst>
                  <a:ext uri="{FF2B5EF4-FFF2-40B4-BE49-F238E27FC236}">
                    <a16:creationId xmlns:a16="http://schemas.microsoft.com/office/drawing/2014/main" id="{7FA32180-FEE3-9D05-E307-DDC7E8B29E91}"/>
                  </a:ext>
                </a:extLst>
              </p:cNvPr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Rectangle 37">
                <a:extLst>
                  <a:ext uri="{FF2B5EF4-FFF2-40B4-BE49-F238E27FC236}">
                    <a16:creationId xmlns:a16="http://schemas.microsoft.com/office/drawing/2014/main" id="{C14E0196-9D48-CCBF-80B4-4E8B111F4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Oval 38">
                <a:extLst>
                  <a:ext uri="{FF2B5EF4-FFF2-40B4-BE49-F238E27FC236}">
                    <a16:creationId xmlns:a16="http://schemas.microsoft.com/office/drawing/2014/main" id="{495B486C-3D05-7C92-FD89-7CB11B0E5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39">
                <a:extLst>
                  <a:ext uri="{FF2B5EF4-FFF2-40B4-BE49-F238E27FC236}">
                    <a16:creationId xmlns:a16="http://schemas.microsoft.com/office/drawing/2014/main" id="{CD6A6AEF-6362-D1FC-A3B0-651FC5554C46}"/>
                  </a:ext>
                </a:extLst>
              </p:cNvPr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0">
                <a:extLst>
                  <a:ext uri="{FF2B5EF4-FFF2-40B4-BE49-F238E27FC236}">
                    <a16:creationId xmlns:a16="http://schemas.microsoft.com/office/drawing/2014/main" id="{BAF4ED80-BBE5-3F18-746A-E45BC2BE6C6A}"/>
                  </a:ext>
                </a:extLst>
              </p:cNvPr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1">
                <a:extLst>
                  <a:ext uri="{FF2B5EF4-FFF2-40B4-BE49-F238E27FC236}">
                    <a16:creationId xmlns:a16="http://schemas.microsoft.com/office/drawing/2014/main" id="{82E3B3CB-C5AD-6433-648B-6E6042A32F18}"/>
                  </a:ext>
                </a:extLst>
              </p:cNvPr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2">
                <a:extLst>
                  <a:ext uri="{FF2B5EF4-FFF2-40B4-BE49-F238E27FC236}">
                    <a16:creationId xmlns:a16="http://schemas.microsoft.com/office/drawing/2014/main" id="{44B5B944-41E1-F24C-344B-28A6893B15C6}"/>
                  </a:ext>
                </a:extLst>
              </p:cNvPr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Freeform 43">
                <a:extLst>
                  <a:ext uri="{FF2B5EF4-FFF2-40B4-BE49-F238E27FC236}">
                    <a16:creationId xmlns:a16="http://schemas.microsoft.com/office/drawing/2014/main" id="{04FA36A6-C7F0-B452-3629-D73891B54246}"/>
                  </a:ext>
                </a:extLst>
              </p:cNvPr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Freeform 44">
                <a:extLst>
                  <a:ext uri="{FF2B5EF4-FFF2-40B4-BE49-F238E27FC236}">
                    <a16:creationId xmlns:a16="http://schemas.microsoft.com/office/drawing/2014/main" id="{9E9FCF01-9897-CF45-C169-2FB8110AF305}"/>
                  </a:ext>
                </a:extLst>
              </p:cNvPr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5">
                <a:extLst>
                  <a:ext uri="{FF2B5EF4-FFF2-40B4-BE49-F238E27FC236}">
                    <a16:creationId xmlns:a16="http://schemas.microsoft.com/office/drawing/2014/main" id="{A98948AB-68EA-E5D0-EEF9-3F8197D9F35D}"/>
                  </a:ext>
                </a:extLst>
              </p:cNvPr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46">
                <a:extLst>
                  <a:ext uri="{FF2B5EF4-FFF2-40B4-BE49-F238E27FC236}">
                    <a16:creationId xmlns:a16="http://schemas.microsoft.com/office/drawing/2014/main" id="{1069D08B-472A-C7BA-E090-3C4087B84EAC}"/>
                  </a:ext>
                </a:extLst>
              </p:cNvPr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Rectangle 47">
                <a:extLst>
                  <a:ext uri="{FF2B5EF4-FFF2-40B4-BE49-F238E27FC236}">
                    <a16:creationId xmlns:a16="http://schemas.microsoft.com/office/drawing/2014/main" id="{9F6A3831-8ED4-9E98-7BF6-098497B03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Oval 48">
                <a:extLst>
                  <a:ext uri="{FF2B5EF4-FFF2-40B4-BE49-F238E27FC236}">
                    <a16:creationId xmlns:a16="http://schemas.microsoft.com/office/drawing/2014/main" id="{F088E481-D70C-08E6-05EC-5A892F2C7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49">
                <a:extLst>
                  <a:ext uri="{FF2B5EF4-FFF2-40B4-BE49-F238E27FC236}">
                    <a16:creationId xmlns:a16="http://schemas.microsoft.com/office/drawing/2014/main" id="{8D165FC1-E501-0996-D96C-D588E4596A47}"/>
                  </a:ext>
                </a:extLst>
              </p:cNvPr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0">
                <a:extLst>
                  <a:ext uri="{FF2B5EF4-FFF2-40B4-BE49-F238E27FC236}">
                    <a16:creationId xmlns:a16="http://schemas.microsoft.com/office/drawing/2014/main" id="{20415B08-76B9-DA39-7008-57C0D8E655FA}"/>
                  </a:ext>
                </a:extLst>
              </p:cNvPr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1">
                <a:extLst>
                  <a:ext uri="{FF2B5EF4-FFF2-40B4-BE49-F238E27FC236}">
                    <a16:creationId xmlns:a16="http://schemas.microsoft.com/office/drawing/2014/main" id="{96702094-7D08-7FA5-A2F6-AA070AD49C11}"/>
                  </a:ext>
                </a:extLst>
              </p:cNvPr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2">
                <a:extLst>
                  <a:ext uri="{FF2B5EF4-FFF2-40B4-BE49-F238E27FC236}">
                    <a16:creationId xmlns:a16="http://schemas.microsoft.com/office/drawing/2014/main" id="{A4D0EC2F-20E5-8948-C41D-9D31764CD7AF}"/>
                  </a:ext>
                </a:extLst>
              </p:cNvPr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Freeform 53">
                <a:extLst>
                  <a:ext uri="{FF2B5EF4-FFF2-40B4-BE49-F238E27FC236}">
                    <a16:creationId xmlns:a16="http://schemas.microsoft.com/office/drawing/2014/main" id="{9DA9456B-2E6B-EB55-BA03-2C5ADAF547B0}"/>
                  </a:ext>
                </a:extLst>
              </p:cNvPr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Freeform 54">
                <a:extLst>
                  <a:ext uri="{FF2B5EF4-FFF2-40B4-BE49-F238E27FC236}">
                    <a16:creationId xmlns:a16="http://schemas.microsoft.com/office/drawing/2014/main" id="{AFBEBE8A-33FF-0050-1E8A-F0753E6C3FCF}"/>
                  </a:ext>
                </a:extLst>
              </p:cNvPr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5">
                <a:extLst>
                  <a:ext uri="{FF2B5EF4-FFF2-40B4-BE49-F238E27FC236}">
                    <a16:creationId xmlns:a16="http://schemas.microsoft.com/office/drawing/2014/main" id="{454BF608-C7F4-82EE-ADFC-583E39E41691}"/>
                  </a:ext>
                </a:extLst>
              </p:cNvPr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56">
                <a:extLst>
                  <a:ext uri="{FF2B5EF4-FFF2-40B4-BE49-F238E27FC236}">
                    <a16:creationId xmlns:a16="http://schemas.microsoft.com/office/drawing/2014/main" id="{12699994-AE7C-39DC-923D-213808A6A4BC}"/>
                  </a:ext>
                </a:extLst>
              </p:cNvPr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Rectangle 57">
                <a:extLst>
                  <a:ext uri="{FF2B5EF4-FFF2-40B4-BE49-F238E27FC236}">
                    <a16:creationId xmlns:a16="http://schemas.microsoft.com/office/drawing/2014/main" id="{D2EE3C0E-45C6-50B2-B023-F5112C1F6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Oval 58">
                <a:extLst>
                  <a:ext uri="{FF2B5EF4-FFF2-40B4-BE49-F238E27FC236}">
                    <a16:creationId xmlns:a16="http://schemas.microsoft.com/office/drawing/2014/main" id="{F45D61DA-AE8B-2749-C0E9-5344CCA44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59">
                <a:extLst>
                  <a:ext uri="{FF2B5EF4-FFF2-40B4-BE49-F238E27FC236}">
                    <a16:creationId xmlns:a16="http://schemas.microsoft.com/office/drawing/2014/main" id="{278EC795-00EA-C7FE-5C83-305BD0045F3F}"/>
                  </a:ext>
                </a:extLst>
              </p:cNvPr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0">
                <a:extLst>
                  <a:ext uri="{FF2B5EF4-FFF2-40B4-BE49-F238E27FC236}">
                    <a16:creationId xmlns:a16="http://schemas.microsoft.com/office/drawing/2014/main" id="{13871F53-9F33-8895-0A4E-3A39214D07D8}"/>
                  </a:ext>
                </a:extLst>
              </p:cNvPr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1">
                <a:extLst>
                  <a:ext uri="{FF2B5EF4-FFF2-40B4-BE49-F238E27FC236}">
                    <a16:creationId xmlns:a16="http://schemas.microsoft.com/office/drawing/2014/main" id="{699E7AE7-86D0-C582-2E16-AB218764333D}"/>
                  </a:ext>
                </a:extLst>
              </p:cNvPr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2">
                <a:extLst>
                  <a:ext uri="{FF2B5EF4-FFF2-40B4-BE49-F238E27FC236}">
                    <a16:creationId xmlns:a16="http://schemas.microsoft.com/office/drawing/2014/main" id="{6E5129A2-BB1C-B8A2-351D-AC071C37E926}"/>
                  </a:ext>
                </a:extLst>
              </p:cNvPr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3">
                <a:extLst>
                  <a:ext uri="{FF2B5EF4-FFF2-40B4-BE49-F238E27FC236}">
                    <a16:creationId xmlns:a16="http://schemas.microsoft.com/office/drawing/2014/main" id="{99491340-7BB7-3D74-A025-18571C855DF4}"/>
                  </a:ext>
                </a:extLst>
              </p:cNvPr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4">
                <a:extLst>
                  <a:ext uri="{FF2B5EF4-FFF2-40B4-BE49-F238E27FC236}">
                    <a16:creationId xmlns:a16="http://schemas.microsoft.com/office/drawing/2014/main" id="{6EB303AE-0A94-AB54-F274-1FD181952AE9}"/>
                  </a:ext>
                </a:extLst>
              </p:cNvPr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Freeform 65">
                <a:extLst>
                  <a:ext uri="{FF2B5EF4-FFF2-40B4-BE49-F238E27FC236}">
                    <a16:creationId xmlns:a16="http://schemas.microsoft.com/office/drawing/2014/main" id="{73C40205-8002-D31D-A179-F75E7F72383F}"/>
                  </a:ext>
                </a:extLst>
              </p:cNvPr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66">
                <a:extLst>
                  <a:ext uri="{FF2B5EF4-FFF2-40B4-BE49-F238E27FC236}">
                    <a16:creationId xmlns:a16="http://schemas.microsoft.com/office/drawing/2014/main" id="{7C21060D-1F06-3A8D-EA46-E3571AA505C3}"/>
                  </a:ext>
                </a:extLst>
              </p:cNvPr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67">
                <a:extLst>
                  <a:ext uri="{FF2B5EF4-FFF2-40B4-BE49-F238E27FC236}">
                    <a16:creationId xmlns:a16="http://schemas.microsoft.com/office/drawing/2014/main" id="{B0CB6A07-2823-E348-98F7-3D6CBCBBFADA}"/>
                  </a:ext>
                </a:extLst>
              </p:cNvPr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68">
                <a:extLst>
                  <a:ext uri="{FF2B5EF4-FFF2-40B4-BE49-F238E27FC236}">
                    <a16:creationId xmlns:a16="http://schemas.microsoft.com/office/drawing/2014/main" id="{BAABB284-B374-7E58-ABE5-EFE1E330DF36}"/>
                  </a:ext>
                </a:extLst>
              </p:cNvPr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Rectangle 69">
                <a:extLst>
                  <a:ext uri="{FF2B5EF4-FFF2-40B4-BE49-F238E27FC236}">
                    <a16:creationId xmlns:a16="http://schemas.microsoft.com/office/drawing/2014/main" id="{A6638C91-AE1A-8A0F-B026-6309EB5C7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0">
                <a:extLst>
                  <a:ext uri="{FF2B5EF4-FFF2-40B4-BE49-F238E27FC236}">
                    <a16:creationId xmlns:a16="http://schemas.microsoft.com/office/drawing/2014/main" id="{C2C6F42F-386E-784B-1EEF-D5F530BF787D}"/>
                  </a:ext>
                </a:extLst>
              </p:cNvPr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1">
                <a:extLst>
                  <a:ext uri="{FF2B5EF4-FFF2-40B4-BE49-F238E27FC236}">
                    <a16:creationId xmlns:a16="http://schemas.microsoft.com/office/drawing/2014/main" id="{ADEC005E-F23D-25CB-2694-1E740E5A3555}"/>
                  </a:ext>
                </a:extLst>
              </p:cNvPr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2">
                <a:extLst>
                  <a:ext uri="{FF2B5EF4-FFF2-40B4-BE49-F238E27FC236}">
                    <a16:creationId xmlns:a16="http://schemas.microsoft.com/office/drawing/2014/main" id="{826982BB-40F5-7BBF-4C6F-A666C096D0C0}"/>
                  </a:ext>
                </a:extLst>
              </p:cNvPr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3">
                <a:extLst>
                  <a:ext uri="{FF2B5EF4-FFF2-40B4-BE49-F238E27FC236}">
                    <a16:creationId xmlns:a16="http://schemas.microsoft.com/office/drawing/2014/main" id="{CADE9249-CFD7-B804-3EA6-E301CE3842D5}"/>
                  </a:ext>
                </a:extLst>
              </p:cNvPr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4">
                <a:extLst>
                  <a:ext uri="{FF2B5EF4-FFF2-40B4-BE49-F238E27FC236}">
                    <a16:creationId xmlns:a16="http://schemas.microsoft.com/office/drawing/2014/main" id="{50333439-F6D1-757B-6C70-A393150C5EBA}"/>
                  </a:ext>
                </a:extLst>
              </p:cNvPr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5">
                <a:extLst>
                  <a:ext uri="{FF2B5EF4-FFF2-40B4-BE49-F238E27FC236}">
                    <a16:creationId xmlns:a16="http://schemas.microsoft.com/office/drawing/2014/main" id="{668EB5C8-ABF1-E37F-F531-2CB9674C2E4D}"/>
                  </a:ext>
                </a:extLst>
              </p:cNvPr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2544CD69-C7CB-A285-E1C4-367097C9CA4E}"/>
                  </a:ext>
                </a:extLst>
              </p:cNvPr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53CE6212-EABA-12D9-DA00-68D48FF6885D}"/>
                  </a:ext>
                </a:extLst>
              </p:cNvPr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78">
                <a:extLst>
                  <a:ext uri="{FF2B5EF4-FFF2-40B4-BE49-F238E27FC236}">
                    <a16:creationId xmlns:a16="http://schemas.microsoft.com/office/drawing/2014/main" id="{9BCA7740-033F-26E2-CD89-3EBC59CA3D8B}"/>
                  </a:ext>
                </a:extLst>
              </p:cNvPr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79">
                <a:extLst>
                  <a:ext uri="{FF2B5EF4-FFF2-40B4-BE49-F238E27FC236}">
                    <a16:creationId xmlns:a16="http://schemas.microsoft.com/office/drawing/2014/main" id="{35B2393E-2143-4041-29FE-C08409190D10}"/>
                  </a:ext>
                </a:extLst>
              </p:cNvPr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0">
                <a:extLst>
                  <a:ext uri="{FF2B5EF4-FFF2-40B4-BE49-F238E27FC236}">
                    <a16:creationId xmlns:a16="http://schemas.microsoft.com/office/drawing/2014/main" id="{8E61F3BB-B598-E1C8-35D5-FA8680E7FFF1}"/>
                  </a:ext>
                </a:extLst>
              </p:cNvPr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1">
                <a:extLst>
                  <a:ext uri="{FF2B5EF4-FFF2-40B4-BE49-F238E27FC236}">
                    <a16:creationId xmlns:a16="http://schemas.microsoft.com/office/drawing/2014/main" id="{BE347165-D0D8-6AFA-2220-58EE39102FA1}"/>
                  </a:ext>
                </a:extLst>
              </p:cNvPr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2">
                <a:extLst>
                  <a:ext uri="{FF2B5EF4-FFF2-40B4-BE49-F238E27FC236}">
                    <a16:creationId xmlns:a16="http://schemas.microsoft.com/office/drawing/2014/main" id="{54B362D8-60AD-F8D2-5C25-CED630CF3A54}"/>
                  </a:ext>
                </a:extLst>
              </p:cNvPr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3">
                <a:extLst>
                  <a:ext uri="{FF2B5EF4-FFF2-40B4-BE49-F238E27FC236}">
                    <a16:creationId xmlns:a16="http://schemas.microsoft.com/office/drawing/2014/main" id="{D23356FE-7EE3-2CC3-DCEE-8B050E15B027}"/>
                  </a:ext>
                </a:extLst>
              </p:cNvPr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4">
                <a:extLst>
                  <a:ext uri="{FF2B5EF4-FFF2-40B4-BE49-F238E27FC236}">
                    <a16:creationId xmlns:a16="http://schemas.microsoft.com/office/drawing/2014/main" id="{F732E6E7-EDC2-B952-E794-DA7D52F2D82D}"/>
                  </a:ext>
                </a:extLst>
              </p:cNvPr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Freeform 85">
                <a:extLst>
                  <a:ext uri="{FF2B5EF4-FFF2-40B4-BE49-F238E27FC236}">
                    <a16:creationId xmlns:a16="http://schemas.microsoft.com/office/drawing/2014/main" id="{F1E6180B-1E62-A992-E0F1-B215BA0B2D73}"/>
                  </a:ext>
                </a:extLst>
              </p:cNvPr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86">
                <a:extLst>
                  <a:ext uri="{FF2B5EF4-FFF2-40B4-BE49-F238E27FC236}">
                    <a16:creationId xmlns:a16="http://schemas.microsoft.com/office/drawing/2014/main" id="{6FC8F040-72D7-388D-D848-E6DCC29934A4}"/>
                  </a:ext>
                </a:extLst>
              </p:cNvPr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87">
                <a:extLst>
                  <a:ext uri="{FF2B5EF4-FFF2-40B4-BE49-F238E27FC236}">
                    <a16:creationId xmlns:a16="http://schemas.microsoft.com/office/drawing/2014/main" id="{5B6C48CC-C1B6-76CB-ED50-68AF5CA8B3AB}"/>
                  </a:ext>
                </a:extLst>
              </p:cNvPr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88">
                <a:extLst>
                  <a:ext uri="{FF2B5EF4-FFF2-40B4-BE49-F238E27FC236}">
                    <a16:creationId xmlns:a16="http://schemas.microsoft.com/office/drawing/2014/main" id="{6753279B-B5B3-DA18-6BA4-A149DA44C4C1}"/>
                  </a:ext>
                </a:extLst>
              </p:cNvPr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Rectangle 89">
                <a:extLst>
                  <a:ext uri="{FF2B5EF4-FFF2-40B4-BE49-F238E27FC236}">
                    <a16:creationId xmlns:a16="http://schemas.microsoft.com/office/drawing/2014/main" id="{A00F5287-DCB2-3390-557E-3919A986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0">
                <a:extLst>
                  <a:ext uri="{FF2B5EF4-FFF2-40B4-BE49-F238E27FC236}">
                    <a16:creationId xmlns:a16="http://schemas.microsoft.com/office/drawing/2014/main" id="{77CB0A1B-03D8-6BB2-A7A0-E407B1FF1BB2}"/>
                  </a:ext>
                </a:extLst>
              </p:cNvPr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1">
                <a:extLst>
                  <a:ext uri="{FF2B5EF4-FFF2-40B4-BE49-F238E27FC236}">
                    <a16:creationId xmlns:a16="http://schemas.microsoft.com/office/drawing/2014/main" id="{9E25D97A-8633-5D8A-06C9-7BA093A817B4}"/>
                  </a:ext>
                </a:extLst>
              </p:cNvPr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2">
                <a:extLst>
                  <a:ext uri="{FF2B5EF4-FFF2-40B4-BE49-F238E27FC236}">
                    <a16:creationId xmlns:a16="http://schemas.microsoft.com/office/drawing/2014/main" id="{6D856EAE-7FA2-9D27-05EB-FBE8F44FE6FB}"/>
                  </a:ext>
                </a:extLst>
              </p:cNvPr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3">
                <a:extLst>
                  <a:ext uri="{FF2B5EF4-FFF2-40B4-BE49-F238E27FC236}">
                    <a16:creationId xmlns:a16="http://schemas.microsoft.com/office/drawing/2014/main" id="{37EC4B61-29C0-FB81-6A65-0D8BD56FD0C5}"/>
                  </a:ext>
                </a:extLst>
              </p:cNvPr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4">
                <a:extLst>
                  <a:ext uri="{FF2B5EF4-FFF2-40B4-BE49-F238E27FC236}">
                    <a16:creationId xmlns:a16="http://schemas.microsoft.com/office/drawing/2014/main" id="{94352377-B0E2-63D6-A0B4-82A47CA1608E}"/>
                  </a:ext>
                </a:extLst>
              </p:cNvPr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5">
                <a:extLst>
                  <a:ext uri="{FF2B5EF4-FFF2-40B4-BE49-F238E27FC236}">
                    <a16:creationId xmlns:a16="http://schemas.microsoft.com/office/drawing/2014/main" id="{F289A2BB-F480-6304-B0E3-4CC90F40050E}"/>
                  </a:ext>
                </a:extLst>
              </p:cNvPr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96">
                <a:extLst>
                  <a:ext uri="{FF2B5EF4-FFF2-40B4-BE49-F238E27FC236}">
                    <a16:creationId xmlns:a16="http://schemas.microsoft.com/office/drawing/2014/main" id="{E93E80EF-462B-8395-E68A-5B0BCD337FA2}"/>
                  </a:ext>
                </a:extLst>
              </p:cNvPr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97">
                <a:extLst>
                  <a:ext uri="{FF2B5EF4-FFF2-40B4-BE49-F238E27FC236}">
                    <a16:creationId xmlns:a16="http://schemas.microsoft.com/office/drawing/2014/main" id="{8F346FC1-4963-1CB0-AA45-D71FB5B9DEB6}"/>
                  </a:ext>
                </a:extLst>
              </p:cNvPr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98">
                <a:extLst>
                  <a:ext uri="{FF2B5EF4-FFF2-40B4-BE49-F238E27FC236}">
                    <a16:creationId xmlns:a16="http://schemas.microsoft.com/office/drawing/2014/main" id="{08784D21-537D-7898-21B9-0D17923A35E3}"/>
                  </a:ext>
                </a:extLst>
              </p:cNvPr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99">
                <a:extLst>
                  <a:ext uri="{FF2B5EF4-FFF2-40B4-BE49-F238E27FC236}">
                    <a16:creationId xmlns:a16="http://schemas.microsoft.com/office/drawing/2014/main" id="{45E988A1-CCBE-8C59-BC55-C113AB11FFE4}"/>
                  </a:ext>
                </a:extLst>
              </p:cNvPr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0">
                <a:extLst>
                  <a:ext uri="{FF2B5EF4-FFF2-40B4-BE49-F238E27FC236}">
                    <a16:creationId xmlns:a16="http://schemas.microsoft.com/office/drawing/2014/main" id="{C228556C-377B-5F6B-CC25-25F8276CA3D9}"/>
                  </a:ext>
                </a:extLst>
              </p:cNvPr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1C33BA2F-58EF-FB1E-D5AA-C1C1FF6F4B78}"/>
                  </a:ext>
                </a:extLst>
              </p:cNvPr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2">
                <a:extLst>
                  <a:ext uri="{FF2B5EF4-FFF2-40B4-BE49-F238E27FC236}">
                    <a16:creationId xmlns:a16="http://schemas.microsoft.com/office/drawing/2014/main" id="{F94A62A6-B70A-2170-0736-C1BB31F0896B}"/>
                  </a:ext>
                </a:extLst>
              </p:cNvPr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3">
                <a:extLst>
                  <a:ext uri="{FF2B5EF4-FFF2-40B4-BE49-F238E27FC236}">
                    <a16:creationId xmlns:a16="http://schemas.microsoft.com/office/drawing/2014/main" id="{E6CF7DFD-0A5B-12F8-28F5-AE6F1441BB8D}"/>
                  </a:ext>
                </a:extLst>
              </p:cNvPr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4">
                <a:extLst>
                  <a:ext uri="{FF2B5EF4-FFF2-40B4-BE49-F238E27FC236}">
                    <a16:creationId xmlns:a16="http://schemas.microsoft.com/office/drawing/2014/main" id="{696A8979-81B8-95DD-BCB7-8888FFAEF8A9}"/>
                  </a:ext>
                </a:extLst>
              </p:cNvPr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Freeform 105">
                <a:extLst>
                  <a:ext uri="{FF2B5EF4-FFF2-40B4-BE49-F238E27FC236}">
                    <a16:creationId xmlns:a16="http://schemas.microsoft.com/office/drawing/2014/main" id="{63523803-D508-9332-A0DB-F73A3E93E077}"/>
                  </a:ext>
                </a:extLst>
              </p:cNvPr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06">
                <a:extLst>
                  <a:ext uri="{FF2B5EF4-FFF2-40B4-BE49-F238E27FC236}">
                    <a16:creationId xmlns:a16="http://schemas.microsoft.com/office/drawing/2014/main" id="{C22CC80C-975A-974E-6110-E46B04E10AA3}"/>
                  </a:ext>
                </a:extLst>
              </p:cNvPr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07">
                <a:extLst>
                  <a:ext uri="{FF2B5EF4-FFF2-40B4-BE49-F238E27FC236}">
                    <a16:creationId xmlns:a16="http://schemas.microsoft.com/office/drawing/2014/main" id="{7EC5BBD7-0050-03A9-0A5D-200611813CFB}"/>
                  </a:ext>
                </a:extLst>
              </p:cNvPr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08">
                <a:extLst>
                  <a:ext uri="{FF2B5EF4-FFF2-40B4-BE49-F238E27FC236}">
                    <a16:creationId xmlns:a16="http://schemas.microsoft.com/office/drawing/2014/main" id="{FB210605-0FBA-DBF2-1E84-1FCBA0D6B200}"/>
                  </a:ext>
                </a:extLst>
              </p:cNvPr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Rectangle 109">
                <a:extLst>
                  <a:ext uri="{FF2B5EF4-FFF2-40B4-BE49-F238E27FC236}">
                    <a16:creationId xmlns:a16="http://schemas.microsoft.com/office/drawing/2014/main" id="{8225F664-A017-E1A3-96FF-7D961C80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0">
                <a:extLst>
                  <a:ext uri="{FF2B5EF4-FFF2-40B4-BE49-F238E27FC236}">
                    <a16:creationId xmlns:a16="http://schemas.microsoft.com/office/drawing/2014/main" id="{30E570C7-F50A-E57B-5BA4-EF80119CC04F}"/>
                  </a:ext>
                </a:extLst>
              </p:cNvPr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1">
                <a:extLst>
                  <a:ext uri="{FF2B5EF4-FFF2-40B4-BE49-F238E27FC236}">
                    <a16:creationId xmlns:a16="http://schemas.microsoft.com/office/drawing/2014/main" id="{CEDD0947-DD90-C966-03C3-DA19D7225650}"/>
                  </a:ext>
                </a:extLst>
              </p:cNvPr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2">
                <a:extLst>
                  <a:ext uri="{FF2B5EF4-FFF2-40B4-BE49-F238E27FC236}">
                    <a16:creationId xmlns:a16="http://schemas.microsoft.com/office/drawing/2014/main" id="{DC5F2CD9-0247-8F7E-1611-1A4EB3754496}"/>
                  </a:ext>
                </a:extLst>
              </p:cNvPr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3">
                <a:extLst>
                  <a:ext uri="{FF2B5EF4-FFF2-40B4-BE49-F238E27FC236}">
                    <a16:creationId xmlns:a16="http://schemas.microsoft.com/office/drawing/2014/main" id="{560EDD3B-5279-4904-8836-D00CCFB005F5}"/>
                  </a:ext>
                </a:extLst>
              </p:cNvPr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4">
                <a:extLst>
                  <a:ext uri="{FF2B5EF4-FFF2-40B4-BE49-F238E27FC236}">
                    <a16:creationId xmlns:a16="http://schemas.microsoft.com/office/drawing/2014/main" id="{23CD2DBE-F62E-1342-5AE4-CBC457724FEB}"/>
                  </a:ext>
                </a:extLst>
              </p:cNvPr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5">
                <a:extLst>
                  <a:ext uri="{FF2B5EF4-FFF2-40B4-BE49-F238E27FC236}">
                    <a16:creationId xmlns:a16="http://schemas.microsoft.com/office/drawing/2014/main" id="{7EC18D79-B444-A928-8FF2-E490F1D1BE4A}"/>
                  </a:ext>
                </a:extLst>
              </p:cNvPr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16">
                <a:extLst>
                  <a:ext uri="{FF2B5EF4-FFF2-40B4-BE49-F238E27FC236}">
                    <a16:creationId xmlns:a16="http://schemas.microsoft.com/office/drawing/2014/main" id="{13FEB121-0434-2C33-0362-F9CA96431282}"/>
                  </a:ext>
                </a:extLst>
              </p:cNvPr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17">
                <a:extLst>
                  <a:ext uri="{FF2B5EF4-FFF2-40B4-BE49-F238E27FC236}">
                    <a16:creationId xmlns:a16="http://schemas.microsoft.com/office/drawing/2014/main" id="{ACC898E0-3CCD-907D-E981-8DDCB3ADCE93}"/>
                  </a:ext>
                </a:extLst>
              </p:cNvPr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18">
                <a:extLst>
                  <a:ext uri="{FF2B5EF4-FFF2-40B4-BE49-F238E27FC236}">
                    <a16:creationId xmlns:a16="http://schemas.microsoft.com/office/drawing/2014/main" id="{0B7FF09A-7A04-55A7-E35E-33D99D83F1AA}"/>
                  </a:ext>
                </a:extLst>
              </p:cNvPr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19">
                <a:extLst>
                  <a:ext uri="{FF2B5EF4-FFF2-40B4-BE49-F238E27FC236}">
                    <a16:creationId xmlns:a16="http://schemas.microsoft.com/office/drawing/2014/main" id="{A6D1587B-7CFB-999B-09F1-24ABC62C6F2F}"/>
                  </a:ext>
                </a:extLst>
              </p:cNvPr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0">
                <a:extLst>
                  <a:ext uri="{FF2B5EF4-FFF2-40B4-BE49-F238E27FC236}">
                    <a16:creationId xmlns:a16="http://schemas.microsoft.com/office/drawing/2014/main" id="{2C724433-6942-54E3-E2E4-BF421F2C48C6}"/>
                  </a:ext>
                </a:extLst>
              </p:cNvPr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1">
                <a:extLst>
                  <a:ext uri="{FF2B5EF4-FFF2-40B4-BE49-F238E27FC236}">
                    <a16:creationId xmlns:a16="http://schemas.microsoft.com/office/drawing/2014/main" id="{7AF1E36F-AE75-A4B9-00A7-6A9C2EDBF520}"/>
                  </a:ext>
                </a:extLst>
              </p:cNvPr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2">
                <a:extLst>
                  <a:ext uri="{FF2B5EF4-FFF2-40B4-BE49-F238E27FC236}">
                    <a16:creationId xmlns:a16="http://schemas.microsoft.com/office/drawing/2014/main" id="{F25332D3-2386-1C1F-C94A-113321CDF772}"/>
                  </a:ext>
                </a:extLst>
              </p:cNvPr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3">
                <a:extLst>
                  <a:ext uri="{FF2B5EF4-FFF2-40B4-BE49-F238E27FC236}">
                    <a16:creationId xmlns:a16="http://schemas.microsoft.com/office/drawing/2014/main" id="{ED29F0E6-4B67-A77C-A0F1-97E97A8FA947}"/>
                  </a:ext>
                </a:extLst>
              </p:cNvPr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4">
                <a:extLst>
                  <a:ext uri="{FF2B5EF4-FFF2-40B4-BE49-F238E27FC236}">
                    <a16:creationId xmlns:a16="http://schemas.microsoft.com/office/drawing/2014/main" id="{D1DF55CE-4ECA-F8F2-D2FA-4F1CF0BC2F6E}"/>
                  </a:ext>
                </a:extLst>
              </p:cNvPr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5">
                <a:extLst>
                  <a:ext uri="{FF2B5EF4-FFF2-40B4-BE49-F238E27FC236}">
                    <a16:creationId xmlns:a16="http://schemas.microsoft.com/office/drawing/2014/main" id="{F2950160-0B41-64A4-49B6-A7985DD9A90A}"/>
                  </a:ext>
                </a:extLst>
              </p:cNvPr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26">
                <a:extLst>
                  <a:ext uri="{FF2B5EF4-FFF2-40B4-BE49-F238E27FC236}">
                    <a16:creationId xmlns:a16="http://schemas.microsoft.com/office/drawing/2014/main" id="{39E1925C-4615-0E70-89A7-36A42CEAD304}"/>
                  </a:ext>
                </a:extLst>
              </p:cNvPr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27">
                <a:extLst>
                  <a:ext uri="{FF2B5EF4-FFF2-40B4-BE49-F238E27FC236}">
                    <a16:creationId xmlns:a16="http://schemas.microsoft.com/office/drawing/2014/main" id="{3AF70537-870A-F4C9-DBA6-8D4BA0167543}"/>
                  </a:ext>
                </a:extLst>
              </p:cNvPr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28">
                <a:extLst>
                  <a:ext uri="{FF2B5EF4-FFF2-40B4-BE49-F238E27FC236}">
                    <a16:creationId xmlns:a16="http://schemas.microsoft.com/office/drawing/2014/main" id="{412F4EB6-D255-DB9A-7608-AE594C6AB6EA}"/>
                  </a:ext>
                </a:extLst>
              </p:cNvPr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29">
                <a:extLst>
                  <a:ext uri="{FF2B5EF4-FFF2-40B4-BE49-F238E27FC236}">
                    <a16:creationId xmlns:a16="http://schemas.microsoft.com/office/drawing/2014/main" id="{E83C3050-7525-97FF-8A3C-AED49A435B55}"/>
                  </a:ext>
                </a:extLst>
              </p:cNvPr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0">
                <a:extLst>
                  <a:ext uri="{FF2B5EF4-FFF2-40B4-BE49-F238E27FC236}">
                    <a16:creationId xmlns:a16="http://schemas.microsoft.com/office/drawing/2014/main" id="{ED5A78E8-0A6B-6FD8-A74E-674A79BD6ABF}"/>
                  </a:ext>
                </a:extLst>
              </p:cNvPr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1">
                <a:extLst>
                  <a:ext uri="{FF2B5EF4-FFF2-40B4-BE49-F238E27FC236}">
                    <a16:creationId xmlns:a16="http://schemas.microsoft.com/office/drawing/2014/main" id="{C3875709-3150-B123-572D-4EC1B17E2A1B}"/>
                  </a:ext>
                </a:extLst>
              </p:cNvPr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2">
                <a:extLst>
                  <a:ext uri="{FF2B5EF4-FFF2-40B4-BE49-F238E27FC236}">
                    <a16:creationId xmlns:a16="http://schemas.microsoft.com/office/drawing/2014/main" id="{B8234FEF-7A67-40B6-F65E-368288C1CE96}"/>
                  </a:ext>
                </a:extLst>
              </p:cNvPr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3">
                <a:extLst>
                  <a:ext uri="{FF2B5EF4-FFF2-40B4-BE49-F238E27FC236}">
                    <a16:creationId xmlns:a16="http://schemas.microsoft.com/office/drawing/2014/main" id="{4C341A47-936E-A6A9-6DBF-A4FB3E78741A}"/>
                  </a:ext>
                </a:extLst>
              </p:cNvPr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4">
                <a:extLst>
                  <a:ext uri="{FF2B5EF4-FFF2-40B4-BE49-F238E27FC236}">
                    <a16:creationId xmlns:a16="http://schemas.microsoft.com/office/drawing/2014/main" id="{717A3DA3-926F-FCB0-BB6D-FA27B3F04543}"/>
                  </a:ext>
                </a:extLst>
              </p:cNvPr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5">
                <a:extLst>
                  <a:ext uri="{FF2B5EF4-FFF2-40B4-BE49-F238E27FC236}">
                    <a16:creationId xmlns:a16="http://schemas.microsoft.com/office/drawing/2014/main" id="{910E1EE4-C63C-1223-0071-E3223B9928C5}"/>
                  </a:ext>
                </a:extLst>
              </p:cNvPr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36">
                <a:extLst>
                  <a:ext uri="{FF2B5EF4-FFF2-40B4-BE49-F238E27FC236}">
                    <a16:creationId xmlns:a16="http://schemas.microsoft.com/office/drawing/2014/main" id="{700F02C7-FCA0-A04B-D16E-FD19892FB4E9}"/>
                  </a:ext>
                </a:extLst>
              </p:cNvPr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37">
                <a:extLst>
                  <a:ext uri="{FF2B5EF4-FFF2-40B4-BE49-F238E27FC236}">
                    <a16:creationId xmlns:a16="http://schemas.microsoft.com/office/drawing/2014/main" id="{1407FD87-F85E-001E-A7BD-9C9E5461688F}"/>
                  </a:ext>
                </a:extLst>
              </p:cNvPr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38">
                <a:extLst>
                  <a:ext uri="{FF2B5EF4-FFF2-40B4-BE49-F238E27FC236}">
                    <a16:creationId xmlns:a16="http://schemas.microsoft.com/office/drawing/2014/main" id="{6D139A09-6BBD-F977-671A-A5F0AEF74A67}"/>
                  </a:ext>
                </a:extLst>
              </p:cNvPr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39">
                <a:extLst>
                  <a:ext uri="{FF2B5EF4-FFF2-40B4-BE49-F238E27FC236}">
                    <a16:creationId xmlns:a16="http://schemas.microsoft.com/office/drawing/2014/main" id="{4FAA2444-76DC-3EA6-B679-606C8938CF3A}"/>
                  </a:ext>
                </a:extLst>
              </p:cNvPr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0">
                <a:extLst>
                  <a:ext uri="{FF2B5EF4-FFF2-40B4-BE49-F238E27FC236}">
                    <a16:creationId xmlns:a16="http://schemas.microsoft.com/office/drawing/2014/main" id="{B0B70525-1AA7-D43D-16C6-9A6F4F7CFC00}"/>
                  </a:ext>
                </a:extLst>
              </p:cNvPr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1">
                <a:extLst>
                  <a:ext uri="{FF2B5EF4-FFF2-40B4-BE49-F238E27FC236}">
                    <a16:creationId xmlns:a16="http://schemas.microsoft.com/office/drawing/2014/main" id="{2AC68FD9-1C1B-830B-3852-525CF5826A49}"/>
                  </a:ext>
                </a:extLst>
              </p:cNvPr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2">
                <a:extLst>
                  <a:ext uri="{FF2B5EF4-FFF2-40B4-BE49-F238E27FC236}">
                    <a16:creationId xmlns:a16="http://schemas.microsoft.com/office/drawing/2014/main" id="{1445B809-2E73-7AAA-2B76-18F9053BDA13}"/>
                  </a:ext>
                </a:extLst>
              </p:cNvPr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3">
                <a:extLst>
                  <a:ext uri="{FF2B5EF4-FFF2-40B4-BE49-F238E27FC236}">
                    <a16:creationId xmlns:a16="http://schemas.microsoft.com/office/drawing/2014/main" id="{A5E25503-400B-388A-D766-8A6643FB04F6}"/>
                  </a:ext>
                </a:extLst>
              </p:cNvPr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4">
                <a:extLst>
                  <a:ext uri="{FF2B5EF4-FFF2-40B4-BE49-F238E27FC236}">
                    <a16:creationId xmlns:a16="http://schemas.microsoft.com/office/drawing/2014/main" id="{6A7A0274-34B6-7103-1885-CBE3C219E8D9}"/>
                  </a:ext>
                </a:extLst>
              </p:cNvPr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5">
                <a:extLst>
                  <a:ext uri="{FF2B5EF4-FFF2-40B4-BE49-F238E27FC236}">
                    <a16:creationId xmlns:a16="http://schemas.microsoft.com/office/drawing/2014/main" id="{6030F1FF-9B77-D5BB-D320-B27C666A31E2}"/>
                  </a:ext>
                </a:extLst>
              </p:cNvPr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46">
                <a:extLst>
                  <a:ext uri="{FF2B5EF4-FFF2-40B4-BE49-F238E27FC236}">
                    <a16:creationId xmlns:a16="http://schemas.microsoft.com/office/drawing/2014/main" id="{F6C56F9C-1F75-951E-592E-B95EE99CE9C5}"/>
                  </a:ext>
                </a:extLst>
              </p:cNvPr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47">
                <a:extLst>
                  <a:ext uri="{FF2B5EF4-FFF2-40B4-BE49-F238E27FC236}">
                    <a16:creationId xmlns:a16="http://schemas.microsoft.com/office/drawing/2014/main" id="{94462C48-EEBA-3EDD-52B4-90AA85441062}"/>
                  </a:ext>
                </a:extLst>
              </p:cNvPr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48">
                <a:extLst>
                  <a:ext uri="{FF2B5EF4-FFF2-40B4-BE49-F238E27FC236}">
                    <a16:creationId xmlns:a16="http://schemas.microsoft.com/office/drawing/2014/main" id="{C7BC9F49-1166-9B67-48FC-75048BD0B2AD}"/>
                  </a:ext>
                </a:extLst>
              </p:cNvPr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49">
                <a:extLst>
                  <a:ext uri="{FF2B5EF4-FFF2-40B4-BE49-F238E27FC236}">
                    <a16:creationId xmlns:a16="http://schemas.microsoft.com/office/drawing/2014/main" id="{46620BB5-EC53-0F2F-7E63-0BFEB39DF780}"/>
                  </a:ext>
                </a:extLst>
              </p:cNvPr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0">
                <a:extLst>
                  <a:ext uri="{FF2B5EF4-FFF2-40B4-BE49-F238E27FC236}">
                    <a16:creationId xmlns:a16="http://schemas.microsoft.com/office/drawing/2014/main" id="{F5286A30-E3E9-9297-51DA-3BCB8510C692}"/>
                  </a:ext>
                </a:extLst>
              </p:cNvPr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1">
                <a:extLst>
                  <a:ext uri="{FF2B5EF4-FFF2-40B4-BE49-F238E27FC236}">
                    <a16:creationId xmlns:a16="http://schemas.microsoft.com/office/drawing/2014/main" id="{D5F0EAF6-730C-803E-0123-6CB329A0AAA5}"/>
                  </a:ext>
                </a:extLst>
              </p:cNvPr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2">
                <a:extLst>
                  <a:ext uri="{FF2B5EF4-FFF2-40B4-BE49-F238E27FC236}">
                    <a16:creationId xmlns:a16="http://schemas.microsoft.com/office/drawing/2014/main" id="{E670A2CA-541C-5D89-0D75-BFFBD67C6301}"/>
                  </a:ext>
                </a:extLst>
              </p:cNvPr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3">
                <a:extLst>
                  <a:ext uri="{FF2B5EF4-FFF2-40B4-BE49-F238E27FC236}">
                    <a16:creationId xmlns:a16="http://schemas.microsoft.com/office/drawing/2014/main" id="{BF3DBF4E-9CD3-EC81-9998-D18A9D7085A2}"/>
                  </a:ext>
                </a:extLst>
              </p:cNvPr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4">
                <a:extLst>
                  <a:ext uri="{FF2B5EF4-FFF2-40B4-BE49-F238E27FC236}">
                    <a16:creationId xmlns:a16="http://schemas.microsoft.com/office/drawing/2014/main" id="{B9F7F566-EF7E-9195-B063-C6F3196655D5}"/>
                  </a:ext>
                </a:extLst>
              </p:cNvPr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5">
                <a:extLst>
                  <a:ext uri="{FF2B5EF4-FFF2-40B4-BE49-F238E27FC236}">
                    <a16:creationId xmlns:a16="http://schemas.microsoft.com/office/drawing/2014/main" id="{9662ADE6-9F23-350E-FB59-1826B1791EA2}"/>
                  </a:ext>
                </a:extLst>
              </p:cNvPr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56">
                <a:extLst>
                  <a:ext uri="{FF2B5EF4-FFF2-40B4-BE49-F238E27FC236}">
                    <a16:creationId xmlns:a16="http://schemas.microsoft.com/office/drawing/2014/main" id="{820492A2-F3E3-4A86-FAC7-0F63FA270185}"/>
                  </a:ext>
                </a:extLst>
              </p:cNvPr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57">
                <a:extLst>
                  <a:ext uri="{FF2B5EF4-FFF2-40B4-BE49-F238E27FC236}">
                    <a16:creationId xmlns:a16="http://schemas.microsoft.com/office/drawing/2014/main" id="{F3F83412-0410-BE37-FA39-DABF7FAA4698}"/>
                  </a:ext>
                </a:extLst>
              </p:cNvPr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58">
                <a:extLst>
                  <a:ext uri="{FF2B5EF4-FFF2-40B4-BE49-F238E27FC236}">
                    <a16:creationId xmlns:a16="http://schemas.microsoft.com/office/drawing/2014/main" id="{7C451902-A31A-D8D6-ECD9-63D3F08A599E}"/>
                  </a:ext>
                </a:extLst>
              </p:cNvPr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59">
                <a:extLst>
                  <a:ext uri="{FF2B5EF4-FFF2-40B4-BE49-F238E27FC236}">
                    <a16:creationId xmlns:a16="http://schemas.microsoft.com/office/drawing/2014/main" id="{653A80C7-0A07-E65D-13F7-D9EED5253426}"/>
                  </a:ext>
                </a:extLst>
              </p:cNvPr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0">
                <a:extLst>
                  <a:ext uri="{FF2B5EF4-FFF2-40B4-BE49-F238E27FC236}">
                    <a16:creationId xmlns:a16="http://schemas.microsoft.com/office/drawing/2014/main" id="{C8386B04-CE95-14DC-9CDE-0F8F12F1849F}"/>
                  </a:ext>
                </a:extLst>
              </p:cNvPr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1">
                <a:extLst>
                  <a:ext uri="{FF2B5EF4-FFF2-40B4-BE49-F238E27FC236}">
                    <a16:creationId xmlns:a16="http://schemas.microsoft.com/office/drawing/2014/main" id="{7D1CAD08-C5D9-5A57-C3E8-64920D0A7F18}"/>
                  </a:ext>
                </a:extLst>
              </p:cNvPr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2">
                <a:extLst>
                  <a:ext uri="{FF2B5EF4-FFF2-40B4-BE49-F238E27FC236}">
                    <a16:creationId xmlns:a16="http://schemas.microsoft.com/office/drawing/2014/main" id="{DDF1578D-A1DF-46DC-9637-939341157C6C}"/>
                  </a:ext>
                </a:extLst>
              </p:cNvPr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3">
                <a:extLst>
                  <a:ext uri="{FF2B5EF4-FFF2-40B4-BE49-F238E27FC236}">
                    <a16:creationId xmlns:a16="http://schemas.microsoft.com/office/drawing/2014/main" id="{65E45169-A350-A12E-CF90-48F5FA0ED2AB}"/>
                  </a:ext>
                </a:extLst>
              </p:cNvPr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4">
                <a:extLst>
                  <a:ext uri="{FF2B5EF4-FFF2-40B4-BE49-F238E27FC236}">
                    <a16:creationId xmlns:a16="http://schemas.microsoft.com/office/drawing/2014/main" id="{F2A83BC1-3CDC-4390-EE24-71B054201B16}"/>
                  </a:ext>
                </a:extLst>
              </p:cNvPr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5">
                <a:extLst>
                  <a:ext uri="{FF2B5EF4-FFF2-40B4-BE49-F238E27FC236}">
                    <a16:creationId xmlns:a16="http://schemas.microsoft.com/office/drawing/2014/main" id="{136D308D-807A-B997-501B-3D7EDF6B1224}"/>
                  </a:ext>
                </a:extLst>
              </p:cNvPr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66">
                <a:extLst>
                  <a:ext uri="{FF2B5EF4-FFF2-40B4-BE49-F238E27FC236}">
                    <a16:creationId xmlns:a16="http://schemas.microsoft.com/office/drawing/2014/main" id="{AB20431E-7668-7391-4247-72FAF9064DD4}"/>
                  </a:ext>
                </a:extLst>
              </p:cNvPr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67">
                <a:extLst>
                  <a:ext uri="{FF2B5EF4-FFF2-40B4-BE49-F238E27FC236}">
                    <a16:creationId xmlns:a16="http://schemas.microsoft.com/office/drawing/2014/main" id="{D07C95D2-520E-3412-A082-A53ED076820B}"/>
                  </a:ext>
                </a:extLst>
              </p:cNvPr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68">
                <a:extLst>
                  <a:ext uri="{FF2B5EF4-FFF2-40B4-BE49-F238E27FC236}">
                    <a16:creationId xmlns:a16="http://schemas.microsoft.com/office/drawing/2014/main" id="{0E12003A-73AC-34C2-F4BC-C5609B353AD4}"/>
                  </a:ext>
                </a:extLst>
              </p:cNvPr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69">
                <a:extLst>
                  <a:ext uri="{FF2B5EF4-FFF2-40B4-BE49-F238E27FC236}">
                    <a16:creationId xmlns:a16="http://schemas.microsoft.com/office/drawing/2014/main" id="{90FA7DDF-9F96-1C38-BE70-546C58E65A8E}"/>
                  </a:ext>
                </a:extLst>
              </p:cNvPr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0">
                <a:extLst>
                  <a:ext uri="{FF2B5EF4-FFF2-40B4-BE49-F238E27FC236}">
                    <a16:creationId xmlns:a16="http://schemas.microsoft.com/office/drawing/2014/main" id="{2956C9FB-406F-890A-F1DD-92E8666B4F93}"/>
                  </a:ext>
                </a:extLst>
              </p:cNvPr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1">
                <a:extLst>
                  <a:ext uri="{FF2B5EF4-FFF2-40B4-BE49-F238E27FC236}">
                    <a16:creationId xmlns:a16="http://schemas.microsoft.com/office/drawing/2014/main" id="{240EE2A2-22DA-284F-50D3-0DA29EC0A648}"/>
                  </a:ext>
                </a:extLst>
              </p:cNvPr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2">
                <a:extLst>
                  <a:ext uri="{FF2B5EF4-FFF2-40B4-BE49-F238E27FC236}">
                    <a16:creationId xmlns:a16="http://schemas.microsoft.com/office/drawing/2014/main" id="{CCDC48D8-09FB-0A6A-5057-7051E70CA782}"/>
                  </a:ext>
                </a:extLst>
              </p:cNvPr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3">
                <a:extLst>
                  <a:ext uri="{FF2B5EF4-FFF2-40B4-BE49-F238E27FC236}">
                    <a16:creationId xmlns:a16="http://schemas.microsoft.com/office/drawing/2014/main" id="{FD7DB452-6A46-A6EF-E4F6-A2B89C942AA0}"/>
                  </a:ext>
                </a:extLst>
              </p:cNvPr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4">
                <a:extLst>
                  <a:ext uri="{FF2B5EF4-FFF2-40B4-BE49-F238E27FC236}">
                    <a16:creationId xmlns:a16="http://schemas.microsoft.com/office/drawing/2014/main" id="{901C0D34-2B9A-8B76-7C6F-A645EBB8AB2D}"/>
                  </a:ext>
                </a:extLst>
              </p:cNvPr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5">
                <a:extLst>
                  <a:ext uri="{FF2B5EF4-FFF2-40B4-BE49-F238E27FC236}">
                    <a16:creationId xmlns:a16="http://schemas.microsoft.com/office/drawing/2014/main" id="{1E0130C0-84B7-28BE-F736-AB01AFFFC217}"/>
                  </a:ext>
                </a:extLst>
              </p:cNvPr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76">
                <a:extLst>
                  <a:ext uri="{FF2B5EF4-FFF2-40B4-BE49-F238E27FC236}">
                    <a16:creationId xmlns:a16="http://schemas.microsoft.com/office/drawing/2014/main" id="{75C1B7CB-2A48-3952-2F14-B4226C387CA6}"/>
                  </a:ext>
                </a:extLst>
              </p:cNvPr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77">
                <a:extLst>
                  <a:ext uri="{FF2B5EF4-FFF2-40B4-BE49-F238E27FC236}">
                    <a16:creationId xmlns:a16="http://schemas.microsoft.com/office/drawing/2014/main" id="{9E951CA3-9BAC-73FE-458F-F84912D00007}"/>
                  </a:ext>
                </a:extLst>
              </p:cNvPr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78">
                <a:extLst>
                  <a:ext uri="{FF2B5EF4-FFF2-40B4-BE49-F238E27FC236}">
                    <a16:creationId xmlns:a16="http://schemas.microsoft.com/office/drawing/2014/main" id="{B7B58695-2942-2602-3029-21044D06DF44}"/>
                  </a:ext>
                </a:extLst>
              </p:cNvPr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79">
                <a:extLst>
                  <a:ext uri="{FF2B5EF4-FFF2-40B4-BE49-F238E27FC236}">
                    <a16:creationId xmlns:a16="http://schemas.microsoft.com/office/drawing/2014/main" id="{042CB516-9390-A0EC-1E4A-48D5BB4E1461}"/>
                  </a:ext>
                </a:extLst>
              </p:cNvPr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0">
                <a:extLst>
                  <a:ext uri="{FF2B5EF4-FFF2-40B4-BE49-F238E27FC236}">
                    <a16:creationId xmlns:a16="http://schemas.microsoft.com/office/drawing/2014/main" id="{9A72FC56-590E-6C8C-C592-4ED36559DFA0}"/>
                  </a:ext>
                </a:extLst>
              </p:cNvPr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1">
                <a:extLst>
                  <a:ext uri="{FF2B5EF4-FFF2-40B4-BE49-F238E27FC236}">
                    <a16:creationId xmlns:a16="http://schemas.microsoft.com/office/drawing/2014/main" id="{6DC916C4-453A-3D4F-1AD0-0698CB2B3AB0}"/>
                  </a:ext>
                </a:extLst>
              </p:cNvPr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2">
                <a:extLst>
                  <a:ext uri="{FF2B5EF4-FFF2-40B4-BE49-F238E27FC236}">
                    <a16:creationId xmlns:a16="http://schemas.microsoft.com/office/drawing/2014/main" id="{29EA0A46-6DB7-70F3-F7D1-2196E94C108E}"/>
                  </a:ext>
                </a:extLst>
              </p:cNvPr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3">
                <a:extLst>
                  <a:ext uri="{FF2B5EF4-FFF2-40B4-BE49-F238E27FC236}">
                    <a16:creationId xmlns:a16="http://schemas.microsoft.com/office/drawing/2014/main" id="{9476BD75-7541-A5B0-1CBF-840A6C24A58A}"/>
                  </a:ext>
                </a:extLst>
              </p:cNvPr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4">
                <a:extLst>
                  <a:ext uri="{FF2B5EF4-FFF2-40B4-BE49-F238E27FC236}">
                    <a16:creationId xmlns:a16="http://schemas.microsoft.com/office/drawing/2014/main" id="{36EEF785-7CAD-E7E9-5607-8451C2BCF1C2}"/>
                  </a:ext>
                </a:extLst>
              </p:cNvPr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5">
                <a:extLst>
                  <a:ext uri="{FF2B5EF4-FFF2-40B4-BE49-F238E27FC236}">
                    <a16:creationId xmlns:a16="http://schemas.microsoft.com/office/drawing/2014/main" id="{354C3CD5-3D15-F5C1-7168-A22E50B44DF2}"/>
                  </a:ext>
                </a:extLst>
              </p:cNvPr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86">
                <a:extLst>
                  <a:ext uri="{FF2B5EF4-FFF2-40B4-BE49-F238E27FC236}">
                    <a16:creationId xmlns:a16="http://schemas.microsoft.com/office/drawing/2014/main" id="{608F3138-21CF-0190-2A0E-0E29D24B2824}"/>
                  </a:ext>
                </a:extLst>
              </p:cNvPr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87">
                <a:extLst>
                  <a:ext uri="{FF2B5EF4-FFF2-40B4-BE49-F238E27FC236}">
                    <a16:creationId xmlns:a16="http://schemas.microsoft.com/office/drawing/2014/main" id="{F1A6083B-C87E-45C7-870A-1D0FE12404C7}"/>
                  </a:ext>
                </a:extLst>
              </p:cNvPr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88">
                <a:extLst>
                  <a:ext uri="{FF2B5EF4-FFF2-40B4-BE49-F238E27FC236}">
                    <a16:creationId xmlns:a16="http://schemas.microsoft.com/office/drawing/2014/main" id="{B7D0BCAC-EC19-C378-4319-C8253E8EB4F0}"/>
                  </a:ext>
                </a:extLst>
              </p:cNvPr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89">
                <a:extLst>
                  <a:ext uri="{FF2B5EF4-FFF2-40B4-BE49-F238E27FC236}">
                    <a16:creationId xmlns:a16="http://schemas.microsoft.com/office/drawing/2014/main" id="{98573EF8-9460-EE78-0E8D-1064CC058F43}"/>
                  </a:ext>
                </a:extLst>
              </p:cNvPr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0">
                <a:extLst>
                  <a:ext uri="{FF2B5EF4-FFF2-40B4-BE49-F238E27FC236}">
                    <a16:creationId xmlns:a16="http://schemas.microsoft.com/office/drawing/2014/main" id="{17AAFF1D-4EBF-181B-DCDD-98EAA1672645}"/>
                  </a:ext>
                </a:extLst>
              </p:cNvPr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1">
                <a:extLst>
                  <a:ext uri="{FF2B5EF4-FFF2-40B4-BE49-F238E27FC236}">
                    <a16:creationId xmlns:a16="http://schemas.microsoft.com/office/drawing/2014/main" id="{A3A7F388-78DF-9D81-763E-4BCE91AA33C5}"/>
                  </a:ext>
                </a:extLst>
              </p:cNvPr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2">
                <a:extLst>
                  <a:ext uri="{FF2B5EF4-FFF2-40B4-BE49-F238E27FC236}">
                    <a16:creationId xmlns:a16="http://schemas.microsoft.com/office/drawing/2014/main" id="{4663B985-3AA5-5F52-4848-073061EDDF69}"/>
                  </a:ext>
                </a:extLst>
              </p:cNvPr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3">
                <a:extLst>
                  <a:ext uri="{FF2B5EF4-FFF2-40B4-BE49-F238E27FC236}">
                    <a16:creationId xmlns:a16="http://schemas.microsoft.com/office/drawing/2014/main" id="{3B0C76EB-EBB1-1CDE-A9F6-C7C0085E942B}"/>
                  </a:ext>
                </a:extLst>
              </p:cNvPr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4">
                <a:extLst>
                  <a:ext uri="{FF2B5EF4-FFF2-40B4-BE49-F238E27FC236}">
                    <a16:creationId xmlns:a16="http://schemas.microsoft.com/office/drawing/2014/main" id="{11286B82-ABC9-D5F0-0CE8-5C41310EBA99}"/>
                  </a:ext>
                </a:extLst>
              </p:cNvPr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5">
                <a:extLst>
                  <a:ext uri="{FF2B5EF4-FFF2-40B4-BE49-F238E27FC236}">
                    <a16:creationId xmlns:a16="http://schemas.microsoft.com/office/drawing/2014/main" id="{A1FD2B77-4E8D-E668-D96C-2DEA0F0D56A6}"/>
                  </a:ext>
                </a:extLst>
              </p:cNvPr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196">
                <a:extLst>
                  <a:ext uri="{FF2B5EF4-FFF2-40B4-BE49-F238E27FC236}">
                    <a16:creationId xmlns:a16="http://schemas.microsoft.com/office/drawing/2014/main" id="{FBBCEBF6-DB75-8EF5-0AE7-20D0C73AA907}"/>
                  </a:ext>
                </a:extLst>
              </p:cNvPr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197">
                <a:extLst>
                  <a:ext uri="{FF2B5EF4-FFF2-40B4-BE49-F238E27FC236}">
                    <a16:creationId xmlns:a16="http://schemas.microsoft.com/office/drawing/2014/main" id="{C41CDC3E-BF9B-2E11-B903-DF936A05C27B}"/>
                  </a:ext>
                </a:extLst>
              </p:cNvPr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198">
                <a:extLst>
                  <a:ext uri="{FF2B5EF4-FFF2-40B4-BE49-F238E27FC236}">
                    <a16:creationId xmlns:a16="http://schemas.microsoft.com/office/drawing/2014/main" id="{12368B56-E57F-87A5-A68C-B7DE75927098}"/>
                  </a:ext>
                </a:extLst>
              </p:cNvPr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199">
                <a:extLst>
                  <a:ext uri="{FF2B5EF4-FFF2-40B4-BE49-F238E27FC236}">
                    <a16:creationId xmlns:a16="http://schemas.microsoft.com/office/drawing/2014/main" id="{904EB76F-C7D9-0D9B-5D7F-9AF704A5BA5F}"/>
                  </a:ext>
                </a:extLst>
              </p:cNvPr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0">
                <a:extLst>
                  <a:ext uri="{FF2B5EF4-FFF2-40B4-BE49-F238E27FC236}">
                    <a16:creationId xmlns:a16="http://schemas.microsoft.com/office/drawing/2014/main" id="{C22186F9-D778-1EB6-2DEC-D85EFC7AE36A}"/>
                  </a:ext>
                </a:extLst>
              </p:cNvPr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0" name="Freeform 201">
                <a:extLst>
                  <a:ext uri="{FF2B5EF4-FFF2-40B4-BE49-F238E27FC236}">
                    <a16:creationId xmlns:a16="http://schemas.microsoft.com/office/drawing/2014/main" id="{A2D25183-361F-0D52-FEF9-7A97B804FFAC}"/>
                  </a:ext>
                </a:extLst>
              </p:cNvPr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1" name="Freeform 202">
                <a:extLst>
                  <a:ext uri="{FF2B5EF4-FFF2-40B4-BE49-F238E27FC236}">
                    <a16:creationId xmlns:a16="http://schemas.microsoft.com/office/drawing/2014/main" id="{57FA47F1-AFA3-FAFD-8FC1-1C3C7FBEE705}"/>
                  </a:ext>
                </a:extLst>
              </p:cNvPr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2" name="Freeform 203">
                <a:extLst>
                  <a:ext uri="{FF2B5EF4-FFF2-40B4-BE49-F238E27FC236}">
                    <a16:creationId xmlns:a16="http://schemas.microsoft.com/office/drawing/2014/main" id="{DFA73B08-4CEC-0CB7-5648-6671D8250FCA}"/>
                  </a:ext>
                </a:extLst>
              </p:cNvPr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23" name="Freeform 204">
                <a:extLst>
                  <a:ext uri="{FF2B5EF4-FFF2-40B4-BE49-F238E27FC236}">
                    <a16:creationId xmlns:a16="http://schemas.microsoft.com/office/drawing/2014/main" id="{CC212F59-AEA9-FE8D-A5C2-C97694867B31}"/>
                  </a:ext>
                </a:extLst>
              </p:cNvPr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4" name="Freeform 206">
              <a:extLst>
                <a:ext uri="{FF2B5EF4-FFF2-40B4-BE49-F238E27FC236}">
                  <a16:creationId xmlns:a16="http://schemas.microsoft.com/office/drawing/2014/main" id="{F5C1A6CE-760A-2FDB-C365-3031F5553D5F}"/>
                </a:ext>
              </a:extLst>
            </p:cNvPr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07">
              <a:extLst>
                <a:ext uri="{FF2B5EF4-FFF2-40B4-BE49-F238E27FC236}">
                  <a16:creationId xmlns:a16="http://schemas.microsoft.com/office/drawing/2014/main" id="{DCC69D91-03FD-6C13-375F-A017C9D9C881}"/>
                </a:ext>
              </a:extLst>
            </p:cNvPr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08">
              <a:extLst>
                <a:ext uri="{FF2B5EF4-FFF2-40B4-BE49-F238E27FC236}">
                  <a16:creationId xmlns:a16="http://schemas.microsoft.com/office/drawing/2014/main" id="{F021A1AB-0BCB-F076-8C36-6677F8D48A40}"/>
                </a:ext>
              </a:extLst>
            </p:cNvPr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09">
              <a:extLst>
                <a:ext uri="{FF2B5EF4-FFF2-40B4-BE49-F238E27FC236}">
                  <a16:creationId xmlns:a16="http://schemas.microsoft.com/office/drawing/2014/main" id="{BE17E8BB-141B-0B69-1BCB-06BED14D3680}"/>
                </a:ext>
              </a:extLst>
            </p:cNvPr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0">
              <a:extLst>
                <a:ext uri="{FF2B5EF4-FFF2-40B4-BE49-F238E27FC236}">
                  <a16:creationId xmlns:a16="http://schemas.microsoft.com/office/drawing/2014/main" id="{CAAEDC6D-96AF-4510-B632-D850899796D8}"/>
                </a:ext>
              </a:extLst>
            </p:cNvPr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1">
              <a:extLst>
                <a:ext uri="{FF2B5EF4-FFF2-40B4-BE49-F238E27FC236}">
                  <a16:creationId xmlns:a16="http://schemas.microsoft.com/office/drawing/2014/main" id="{FC50451F-CEBE-E6AE-37CA-BF0538FFBB35}"/>
                </a:ext>
              </a:extLst>
            </p:cNvPr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2">
              <a:extLst>
                <a:ext uri="{FF2B5EF4-FFF2-40B4-BE49-F238E27FC236}">
                  <a16:creationId xmlns:a16="http://schemas.microsoft.com/office/drawing/2014/main" id="{FE12F7B3-F05E-9255-7062-1E8C4D6C1646}"/>
                </a:ext>
              </a:extLst>
            </p:cNvPr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3">
              <a:extLst>
                <a:ext uri="{FF2B5EF4-FFF2-40B4-BE49-F238E27FC236}">
                  <a16:creationId xmlns:a16="http://schemas.microsoft.com/office/drawing/2014/main" id="{40A633E5-655D-3471-A7EA-1ED3A13D7DAF}"/>
                </a:ext>
              </a:extLst>
            </p:cNvPr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4">
              <a:extLst>
                <a:ext uri="{FF2B5EF4-FFF2-40B4-BE49-F238E27FC236}">
                  <a16:creationId xmlns:a16="http://schemas.microsoft.com/office/drawing/2014/main" id="{BCC34AA8-2A9A-9ABD-644D-133D91746C0A}"/>
                </a:ext>
              </a:extLst>
            </p:cNvPr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5">
              <a:extLst>
                <a:ext uri="{FF2B5EF4-FFF2-40B4-BE49-F238E27FC236}">
                  <a16:creationId xmlns:a16="http://schemas.microsoft.com/office/drawing/2014/main" id="{0FB85816-5B88-56C5-C5B4-28469E857A0E}"/>
                </a:ext>
              </a:extLst>
            </p:cNvPr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16">
              <a:extLst>
                <a:ext uri="{FF2B5EF4-FFF2-40B4-BE49-F238E27FC236}">
                  <a16:creationId xmlns:a16="http://schemas.microsoft.com/office/drawing/2014/main" id="{2D0DC1E8-5158-2318-C6D3-7DE981FB9277}"/>
                </a:ext>
              </a:extLst>
            </p:cNvPr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17">
              <a:extLst>
                <a:ext uri="{FF2B5EF4-FFF2-40B4-BE49-F238E27FC236}">
                  <a16:creationId xmlns:a16="http://schemas.microsoft.com/office/drawing/2014/main" id="{5893753D-C0A6-CBD2-3FF0-AFF33E948693}"/>
                </a:ext>
              </a:extLst>
            </p:cNvPr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18">
              <a:extLst>
                <a:ext uri="{FF2B5EF4-FFF2-40B4-BE49-F238E27FC236}">
                  <a16:creationId xmlns:a16="http://schemas.microsoft.com/office/drawing/2014/main" id="{2EEE15B8-431D-6A12-0A88-AFF017DE2591}"/>
                </a:ext>
              </a:extLst>
            </p:cNvPr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19">
              <a:extLst>
                <a:ext uri="{FF2B5EF4-FFF2-40B4-BE49-F238E27FC236}">
                  <a16:creationId xmlns:a16="http://schemas.microsoft.com/office/drawing/2014/main" id="{AFCC0EB6-750E-6E30-53F7-A7D88DB65CF8}"/>
                </a:ext>
              </a:extLst>
            </p:cNvPr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0">
              <a:extLst>
                <a:ext uri="{FF2B5EF4-FFF2-40B4-BE49-F238E27FC236}">
                  <a16:creationId xmlns:a16="http://schemas.microsoft.com/office/drawing/2014/main" id="{21B65189-6D16-30FE-8E59-606CAE6EE0A1}"/>
                </a:ext>
              </a:extLst>
            </p:cNvPr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1">
              <a:extLst>
                <a:ext uri="{FF2B5EF4-FFF2-40B4-BE49-F238E27FC236}">
                  <a16:creationId xmlns:a16="http://schemas.microsoft.com/office/drawing/2014/main" id="{AEF95F25-9CB3-996A-B481-B4DA783A8B34}"/>
                </a:ext>
              </a:extLst>
            </p:cNvPr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2">
              <a:extLst>
                <a:ext uri="{FF2B5EF4-FFF2-40B4-BE49-F238E27FC236}">
                  <a16:creationId xmlns:a16="http://schemas.microsoft.com/office/drawing/2014/main" id="{8BC2CC99-9E20-7D2F-2C57-D429F105A519}"/>
                </a:ext>
              </a:extLst>
            </p:cNvPr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3">
              <a:extLst>
                <a:ext uri="{FF2B5EF4-FFF2-40B4-BE49-F238E27FC236}">
                  <a16:creationId xmlns:a16="http://schemas.microsoft.com/office/drawing/2014/main" id="{43F80AAA-6A65-963C-09DC-45E3610515B9}"/>
                </a:ext>
              </a:extLst>
            </p:cNvPr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4">
              <a:extLst>
                <a:ext uri="{FF2B5EF4-FFF2-40B4-BE49-F238E27FC236}">
                  <a16:creationId xmlns:a16="http://schemas.microsoft.com/office/drawing/2014/main" id="{82B75FE4-EF23-BFB6-EDC8-009864D3351A}"/>
                </a:ext>
              </a:extLst>
            </p:cNvPr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5">
              <a:extLst>
                <a:ext uri="{FF2B5EF4-FFF2-40B4-BE49-F238E27FC236}">
                  <a16:creationId xmlns:a16="http://schemas.microsoft.com/office/drawing/2014/main" id="{CF7FF032-85F1-76D4-9C39-B67652347401}"/>
                </a:ext>
              </a:extLst>
            </p:cNvPr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26">
              <a:extLst>
                <a:ext uri="{FF2B5EF4-FFF2-40B4-BE49-F238E27FC236}">
                  <a16:creationId xmlns:a16="http://schemas.microsoft.com/office/drawing/2014/main" id="{070BB5EC-C8EF-CD3F-236D-6D44AAA715E4}"/>
                </a:ext>
              </a:extLst>
            </p:cNvPr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27">
              <a:extLst>
                <a:ext uri="{FF2B5EF4-FFF2-40B4-BE49-F238E27FC236}">
                  <a16:creationId xmlns:a16="http://schemas.microsoft.com/office/drawing/2014/main" id="{9A1AA9F0-06B5-FDFF-0F9A-15B034AB1FAF}"/>
                </a:ext>
              </a:extLst>
            </p:cNvPr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28">
              <a:extLst>
                <a:ext uri="{FF2B5EF4-FFF2-40B4-BE49-F238E27FC236}">
                  <a16:creationId xmlns:a16="http://schemas.microsoft.com/office/drawing/2014/main" id="{95CE8F78-FA81-DD30-6481-2BD440C9C540}"/>
                </a:ext>
              </a:extLst>
            </p:cNvPr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29">
              <a:extLst>
                <a:ext uri="{FF2B5EF4-FFF2-40B4-BE49-F238E27FC236}">
                  <a16:creationId xmlns:a16="http://schemas.microsoft.com/office/drawing/2014/main" id="{5D1AC8A9-56BB-2D7C-77EA-2B5E2774B1F9}"/>
                </a:ext>
              </a:extLst>
            </p:cNvPr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0">
              <a:extLst>
                <a:ext uri="{FF2B5EF4-FFF2-40B4-BE49-F238E27FC236}">
                  <a16:creationId xmlns:a16="http://schemas.microsoft.com/office/drawing/2014/main" id="{9959E79C-6EE8-968B-B9F8-11E526DD5327}"/>
                </a:ext>
              </a:extLst>
            </p:cNvPr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1">
              <a:extLst>
                <a:ext uri="{FF2B5EF4-FFF2-40B4-BE49-F238E27FC236}">
                  <a16:creationId xmlns:a16="http://schemas.microsoft.com/office/drawing/2014/main" id="{5BDA3EE3-0308-BA95-3980-F45B3FC39317}"/>
                </a:ext>
              </a:extLst>
            </p:cNvPr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2">
              <a:extLst>
                <a:ext uri="{FF2B5EF4-FFF2-40B4-BE49-F238E27FC236}">
                  <a16:creationId xmlns:a16="http://schemas.microsoft.com/office/drawing/2014/main" id="{401AAE4E-EE75-5836-35F4-CBEA5BF78DE7}"/>
                </a:ext>
              </a:extLst>
            </p:cNvPr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3">
              <a:extLst>
                <a:ext uri="{FF2B5EF4-FFF2-40B4-BE49-F238E27FC236}">
                  <a16:creationId xmlns:a16="http://schemas.microsoft.com/office/drawing/2014/main" id="{B9220155-1064-30FC-415B-71C3BA4EEBFC}"/>
                </a:ext>
              </a:extLst>
            </p:cNvPr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4">
              <a:extLst>
                <a:ext uri="{FF2B5EF4-FFF2-40B4-BE49-F238E27FC236}">
                  <a16:creationId xmlns:a16="http://schemas.microsoft.com/office/drawing/2014/main" id="{6DC82EBB-2E8A-B94D-E311-5CFD6591F1C9}"/>
                </a:ext>
              </a:extLst>
            </p:cNvPr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5">
              <a:extLst>
                <a:ext uri="{FF2B5EF4-FFF2-40B4-BE49-F238E27FC236}">
                  <a16:creationId xmlns:a16="http://schemas.microsoft.com/office/drawing/2014/main" id="{4F55DFEB-659D-3194-706C-AFC9B940BC8F}"/>
                </a:ext>
              </a:extLst>
            </p:cNvPr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36">
              <a:extLst>
                <a:ext uri="{FF2B5EF4-FFF2-40B4-BE49-F238E27FC236}">
                  <a16:creationId xmlns:a16="http://schemas.microsoft.com/office/drawing/2014/main" id="{B532A3F8-D971-7FD0-50AC-A814BE40F4CD}"/>
                </a:ext>
              </a:extLst>
            </p:cNvPr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37">
              <a:extLst>
                <a:ext uri="{FF2B5EF4-FFF2-40B4-BE49-F238E27FC236}">
                  <a16:creationId xmlns:a16="http://schemas.microsoft.com/office/drawing/2014/main" id="{5649D886-E29B-733D-ED6A-D834AA938181}"/>
                </a:ext>
              </a:extLst>
            </p:cNvPr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38">
              <a:extLst>
                <a:ext uri="{FF2B5EF4-FFF2-40B4-BE49-F238E27FC236}">
                  <a16:creationId xmlns:a16="http://schemas.microsoft.com/office/drawing/2014/main" id="{DC01771A-7744-1DB0-C9AE-FB29695D844E}"/>
                </a:ext>
              </a:extLst>
            </p:cNvPr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39">
              <a:extLst>
                <a:ext uri="{FF2B5EF4-FFF2-40B4-BE49-F238E27FC236}">
                  <a16:creationId xmlns:a16="http://schemas.microsoft.com/office/drawing/2014/main" id="{CD907D32-53E2-2BAF-27A8-9E7A9DEC3301}"/>
                </a:ext>
              </a:extLst>
            </p:cNvPr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0">
              <a:extLst>
                <a:ext uri="{FF2B5EF4-FFF2-40B4-BE49-F238E27FC236}">
                  <a16:creationId xmlns:a16="http://schemas.microsoft.com/office/drawing/2014/main" id="{14B9B781-964D-6D08-FA68-802415E69AD2}"/>
                </a:ext>
              </a:extLst>
            </p:cNvPr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1">
              <a:extLst>
                <a:ext uri="{FF2B5EF4-FFF2-40B4-BE49-F238E27FC236}">
                  <a16:creationId xmlns:a16="http://schemas.microsoft.com/office/drawing/2014/main" id="{F609AE19-3EC6-EF7F-7022-EE30299DFC92}"/>
                </a:ext>
              </a:extLst>
            </p:cNvPr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2">
              <a:extLst>
                <a:ext uri="{FF2B5EF4-FFF2-40B4-BE49-F238E27FC236}">
                  <a16:creationId xmlns:a16="http://schemas.microsoft.com/office/drawing/2014/main" id="{B814A80B-A68E-EBD9-C051-B270C697CC6F}"/>
                </a:ext>
              </a:extLst>
            </p:cNvPr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3">
              <a:extLst>
                <a:ext uri="{FF2B5EF4-FFF2-40B4-BE49-F238E27FC236}">
                  <a16:creationId xmlns:a16="http://schemas.microsoft.com/office/drawing/2014/main" id="{3AF38CFA-6E23-6737-0408-84A97B27709E}"/>
                </a:ext>
              </a:extLst>
            </p:cNvPr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4">
              <a:extLst>
                <a:ext uri="{FF2B5EF4-FFF2-40B4-BE49-F238E27FC236}">
                  <a16:creationId xmlns:a16="http://schemas.microsoft.com/office/drawing/2014/main" id="{558E0E52-F457-95D8-0FA0-DA8BB0DB9830}"/>
                </a:ext>
              </a:extLst>
            </p:cNvPr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5">
              <a:extLst>
                <a:ext uri="{FF2B5EF4-FFF2-40B4-BE49-F238E27FC236}">
                  <a16:creationId xmlns:a16="http://schemas.microsoft.com/office/drawing/2014/main" id="{A717F400-EBC5-5356-41EC-6C591D88D6BF}"/>
                </a:ext>
              </a:extLst>
            </p:cNvPr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46">
              <a:extLst>
                <a:ext uri="{FF2B5EF4-FFF2-40B4-BE49-F238E27FC236}">
                  <a16:creationId xmlns:a16="http://schemas.microsoft.com/office/drawing/2014/main" id="{15F45E64-E84B-3516-889B-679205CFF399}"/>
                </a:ext>
              </a:extLst>
            </p:cNvPr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47">
              <a:extLst>
                <a:ext uri="{FF2B5EF4-FFF2-40B4-BE49-F238E27FC236}">
                  <a16:creationId xmlns:a16="http://schemas.microsoft.com/office/drawing/2014/main" id="{E832A23A-2EB8-526E-B777-12CA11F52DD5}"/>
                </a:ext>
              </a:extLst>
            </p:cNvPr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48">
              <a:extLst>
                <a:ext uri="{FF2B5EF4-FFF2-40B4-BE49-F238E27FC236}">
                  <a16:creationId xmlns:a16="http://schemas.microsoft.com/office/drawing/2014/main" id="{37A3F3A1-0D90-23C4-477B-7A8C6D00C085}"/>
                </a:ext>
              </a:extLst>
            </p:cNvPr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49">
              <a:extLst>
                <a:ext uri="{FF2B5EF4-FFF2-40B4-BE49-F238E27FC236}">
                  <a16:creationId xmlns:a16="http://schemas.microsoft.com/office/drawing/2014/main" id="{038B2EF0-9511-01C0-11C7-D245602C5D26}"/>
                </a:ext>
              </a:extLst>
            </p:cNvPr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0">
              <a:extLst>
                <a:ext uri="{FF2B5EF4-FFF2-40B4-BE49-F238E27FC236}">
                  <a16:creationId xmlns:a16="http://schemas.microsoft.com/office/drawing/2014/main" id="{F0F9CB41-B380-0BC7-624D-A04A02A80680}"/>
                </a:ext>
              </a:extLst>
            </p:cNvPr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1">
              <a:extLst>
                <a:ext uri="{FF2B5EF4-FFF2-40B4-BE49-F238E27FC236}">
                  <a16:creationId xmlns:a16="http://schemas.microsoft.com/office/drawing/2014/main" id="{B71D3F1C-D051-D2AD-4141-BC3DB213FFA2}"/>
                </a:ext>
              </a:extLst>
            </p:cNvPr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2">
              <a:extLst>
                <a:ext uri="{FF2B5EF4-FFF2-40B4-BE49-F238E27FC236}">
                  <a16:creationId xmlns:a16="http://schemas.microsoft.com/office/drawing/2014/main" id="{BBAE106B-DEFF-03DB-111F-D2DBFBA05022}"/>
                </a:ext>
              </a:extLst>
            </p:cNvPr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3">
              <a:extLst>
                <a:ext uri="{FF2B5EF4-FFF2-40B4-BE49-F238E27FC236}">
                  <a16:creationId xmlns:a16="http://schemas.microsoft.com/office/drawing/2014/main" id="{8EF82D6C-F7E1-C30E-F488-EC986D4BFBD6}"/>
                </a:ext>
              </a:extLst>
            </p:cNvPr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4">
              <a:extLst>
                <a:ext uri="{FF2B5EF4-FFF2-40B4-BE49-F238E27FC236}">
                  <a16:creationId xmlns:a16="http://schemas.microsoft.com/office/drawing/2014/main" id="{348DF10B-443C-7C62-C993-D80F269714B9}"/>
                </a:ext>
              </a:extLst>
            </p:cNvPr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5">
              <a:extLst>
                <a:ext uri="{FF2B5EF4-FFF2-40B4-BE49-F238E27FC236}">
                  <a16:creationId xmlns:a16="http://schemas.microsoft.com/office/drawing/2014/main" id="{A274BE18-3176-A4F5-ABA0-B7A55D77C86D}"/>
                </a:ext>
              </a:extLst>
            </p:cNvPr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56">
              <a:extLst>
                <a:ext uri="{FF2B5EF4-FFF2-40B4-BE49-F238E27FC236}">
                  <a16:creationId xmlns:a16="http://schemas.microsoft.com/office/drawing/2014/main" id="{A7070B66-195B-EA7F-E33B-27F5D15BC4C9}"/>
                </a:ext>
              </a:extLst>
            </p:cNvPr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57">
              <a:extLst>
                <a:ext uri="{FF2B5EF4-FFF2-40B4-BE49-F238E27FC236}">
                  <a16:creationId xmlns:a16="http://schemas.microsoft.com/office/drawing/2014/main" id="{C7CE9C37-6826-B55E-4B6E-85673477A125}"/>
                </a:ext>
              </a:extLst>
            </p:cNvPr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58">
              <a:extLst>
                <a:ext uri="{FF2B5EF4-FFF2-40B4-BE49-F238E27FC236}">
                  <a16:creationId xmlns:a16="http://schemas.microsoft.com/office/drawing/2014/main" id="{A369A25D-E5D3-22FD-7B90-5436DBFE777A}"/>
                </a:ext>
              </a:extLst>
            </p:cNvPr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59">
              <a:extLst>
                <a:ext uri="{FF2B5EF4-FFF2-40B4-BE49-F238E27FC236}">
                  <a16:creationId xmlns:a16="http://schemas.microsoft.com/office/drawing/2014/main" id="{1FA22F4D-1072-4CBD-3F18-9356D07A6BD4}"/>
                </a:ext>
              </a:extLst>
            </p:cNvPr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0">
              <a:extLst>
                <a:ext uri="{FF2B5EF4-FFF2-40B4-BE49-F238E27FC236}">
                  <a16:creationId xmlns:a16="http://schemas.microsoft.com/office/drawing/2014/main" id="{3867EE0C-7E9C-275C-A142-AC9566FDB724}"/>
                </a:ext>
              </a:extLst>
            </p:cNvPr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1">
              <a:extLst>
                <a:ext uri="{FF2B5EF4-FFF2-40B4-BE49-F238E27FC236}">
                  <a16:creationId xmlns:a16="http://schemas.microsoft.com/office/drawing/2014/main" id="{1CA68380-C6F1-8BEE-DDDF-995BCC1B9943}"/>
                </a:ext>
              </a:extLst>
            </p:cNvPr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2">
              <a:extLst>
                <a:ext uri="{FF2B5EF4-FFF2-40B4-BE49-F238E27FC236}">
                  <a16:creationId xmlns:a16="http://schemas.microsoft.com/office/drawing/2014/main" id="{474ACA41-0739-8A28-27C7-7C6ABC13C2CC}"/>
                </a:ext>
              </a:extLst>
            </p:cNvPr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3">
              <a:extLst>
                <a:ext uri="{FF2B5EF4-FFF2-40B4-BE49-F238E27FC236}">
                  <a16:creationId xmlns:a16="http://schemas.microsoft.com/office/drawing/2014/main" id="{5D052935-F099-81A2-98EF-B8B031BC2A3E}"/>
                </a:ext>
              </a:extLst>
            </p:cNvPr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4">
              <a:extLst>
                <a:ext uri="{FF2B5EF4-FFF2-40B4-BE49-F238E27FC236}">
                  <a16:creationId xmlns:a16="http://schemas.microsoft.com/office/drawing/2014/main" id="{B270D0FC-0413-26A1-46FC-13BBFA07AE5E}"/>
                </a:ext>
              </a:extLst>
            </p:cNvPr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5">
              <a:extLst>
                <a:ext uri="{FF2B5EF4-FFF2-40B4-BE49-F238E27FC236}">
                  <a16:creationId xmlns:a16="http://schemas.microsoft.com/office/drawing/2014/main" id="{088978D3-2C74-43E3-5A6C-D508C40AEFA4}"/>
                </a:ext>
              </a:extLst>
            </p:cNvPr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66">
              <a:extLst>
                <a:ext uri="{FF2B5EF4-FFF2-40B4-BE49-F238E27FC236}">
                  <a16:creationId xmlns:a16="http://schemas.microsoft.com/office/drawing/2014/main" id="{61E49DD1-1F22-7EA7-1911-FA762D6AAE27}"/>
                </a:ext>
              </a:extLst>
            </p:cNvPr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67">
              <a:extLst>
                <a:ext uri="{FF2B5EF4-FFF2-40B4-BE49-F238E27FC236}">
                  <a16:creationId xmlns:a16="http://schemas.microsoft.com/office/drawing/2014/main" id="{7FECBD9E-E124-1D0A-CDB5-681B15369174}"/>
                </a:ext>
              </a:extLst>
            </p:cNvPr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68">
              <a:extLst>
                <a:ext uri="{FF2B5EF4-FFF2-40B4-BE49-F238E27FC236}">
                  <a16:creationId xmlns:a16="http://schemas.microsoft.com/office/drawing/2014/main" id="{5525AD0A-F369-FCD7-01C9-C61DF3D32AC9}"/>
                </a:ext>
              </a:extLst>
            </p:cNvPr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69">
              <a:extLst>
                <a:ext uri="{FF2B5EF4-FFF2-40B4-BE49-F238E27FC236}">
                  <a16:creationId xmlns:a16="http://schemas.microsoft.com/office/drawing/2014/main" id="{FA9EAC91-6398-8A75-6272-980D416B1FA4}"/>
                </a:ext>
              </a:extLst>
            </p:cNvPr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0">
              <a:extLst>
                <a:ext uri="{FF2B5EF4-FFF2-40B4-BE49-F238E27FC236}">
                  <a16:creationId xmlns:a16="http://schemas.microsoft.com/office/drawing/2014/main" id="{8683DC72-FCED-9141-E23C-4BAEF5440F01}"/>
                </a:ext>
              </a:extLst>
            </p:cNvPr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1">
              <a:extLst>
                <a:ext uri="{FF2B5EF4-FFF2-40B4-BE49-F238E27FC236}">
                  <a16:creationId xmlns:a16="http://schemas.microsoft.com/office/drawing/2014/main" id="{C3E1D045-D92B-1A8C-6DE1-08E49CB965EF}"/>
                </a:ext>
              </a:extLst>
            </p:cNvPr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2">
              <a:extLst>
                <a:ext uri="{FF2B5EF4-FFF2-40B4-BE49-F238E27FC236}">
                  <a16:creationId xmlns:a16="http://schemas.microsoft.com/office/drawing/2014/main" id="{F7A6FC48-FDA3-3B72-C67D-A2A0E4D6064C}"/>
                </a:ext>
              </a:extLst>
            </p:cNvPr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3">
              <a:extLst>
                <a:ext uri="{FF2B5EF4-FFF2-40B4-BE49-F238E27FC236}">
                  <a16:creationId xmlns:a16="http://schemas.microsoft.com/office/drawing/2014/main" id="{20740BC1-A0BB-13AD-805F-5AF9768555FF}"/>
                </a:ext>
              </a:extLst>
            </p:cNvPr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4">
              <a:extLst>
                <a:ext uri="{FF2B5EF4-FFF2-40B4-BE49-F238E27FC236}">
                  <a16:creationId xmlns:a16="http://schemas.microsoft.com/office/drawing/2014/main" id="{8708337D-0A69-9314-B5A5-88394B601E61}"/>
                </a:ext>
              </a:extLst>
            </p:cNvPr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5">
              <a:extLst>
                <a:ext uri="{FF2B5EF4-FFF2-40B4-BE49-F238E27FC236}">
                  <a16:creationId xmlns:a16="http://schemas.microsoft.com/office/drawing/2014/main" id="{B03554A0-F643-2A62-4FEE-3E12062A3EFC}"/>
                </a:ext>
              </a:extLst>
            </p:cNvPr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76">
              <a:extLst>
                <a:ext uri="{FF2B5EF4-FFF2-40B4-BE49-F238E27FC236}">
                  <a16:creationId xmlns:a16="http://schemas.microsoft.com/office/drawing/2014/main" id="{37D598E2-C1B5-A75D-68E3-A56EFFDCC1AA}"/>
                </a:ext>
              </a:extLst>
            </p:cNvPr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77">
              <a:extLst>
                <a:ext uri="{FF2B5EF4-FFF2-40B4-BE49-F238E27FC236}">
                  <a16:creationId xmlns:a16="http://schemas.microsoft.com/office/drawing/2014/main" id="{99AA78AC-E905-BB46-CF26-A56F397BFFAA}"/>
                </a:ext>
              </a:extLst>
            </p:cNvPr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78">
              <a:extLst>
                <a:ext uri="{FF2B5EF4-FFF2-40B4-BE49-F238E27FC236}">
                  <a16:creationId xmlns:a16="http://schemas.microsoft.com/office/drawing/2014/main" id="{56FEEF1F-86BD-4055-752A-E949BD1CAC5A}"/>
                </a:ext>
              </a:extLst>
            </p:cNvPr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79">
              <a:extLst>
                <a:ext uri="{FF2B5EF4-FFF2-40B4-BE49-F238E27FC236}">
                  <a16:creationId xmlns:a16="http://schemas.microsoft.com/office/drawing/2014/main" id="{52FF3378-6302-15CE-5FAE-4845DF0A81AD}"/>
                </a:ext>
              </a:extLst>
            </p:cNvPr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0">
              <a:extLst>
                <a:ext uri="{FF2B5EF4-FFF2-40B4-BE49-F238E27FC236}">
                  <a16:creationId xmlns:a16="http://schemas.microsoft.com/office/drawing/2014/main" id="{0013CFED-7B47-F7BD-BF62-1ABE47C705E3}"/>
                </a:ext>
              </a:extLst>
            </p:cNvPr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1">
              <a:extLst>
                <a:ext uri="{FF2B5EF4-FFF2-40B4-BE49-F238E27FC236}">
                  <a16:creationId xmlns:a16="http://schemas.microsoft.com/office/drawing/2014/main" id="{1992ADBB-8851-DE4C-6E47-A0DF42D3D0C7}"/>
                </a:ext>
              </a:extLst>
            </p:cNvPr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2">
              <a:extLst>
                <a:ext uri="{FF2B5EF4-FFF2-40B4-BE49-F238E27FC236}">
                  <a16:creationId xmlns:a16="http://schemas.microsoft.com/office/drawing/2014/main" id="{7532EFC3-D95D-A02D-CC19-16706D5CFDE0}"/>
                </a:ext>
              </a:extLst>
            </p:cNvPr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3">
              <a:extLst>
                <a:ext uri="{FF2B5EF4-FFF2-40B4-BE49-F238E27FC236}">
                  <a16:creationId xmlns:a16="http://schemas.microsoft.com/office/drawing/2014/main" id="{0B6F46EC-A148-3F49-170F-BCB5BA6F044A}"/>
                </a:ext>
              </a:extLst>
            </p:cNvPr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4">
              <a:extLst>
                <a:ext uri="{FF2B5EF4-FFF2-40B4-BE49-F238E27FC236}">
                  <a16:creationId xmlns:a16="http://schemas.microsoft.com/office/drawing/2014/main" id="{8F903CA1-72AC-47AD-0C19-CC0A76A43DE1}"/>
                </a:ext>
              </a:extLst>
            </p:cNvPr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5">
              <a:extLst>
                <a:ext uri="{FF2B5EF4-FFF2-40B4-BE49-F238E27FC236}">
                  <a16:creationId xmlns:a16="http://schemas.microsoft.com/office/drawing/2014/main" id="{02E59AB5-997E-85DF-731C-BC6E0BAB63C5}"/>
                </a:ext>
              </a:extLst>
            </p:cNvPr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86">
              <a:extLst>
                <a:ext uri="{FF2B5EF4-FFF2-40B4-BE49-F238E27FC236}">
                  <a16:creationId xmlns:a16="http://schemas.microsoft.com/office/drawing/2014/main" id="{78274F8E-20A8-ABD7-8733-0B19084A0EC8}"/>
                </a:ext>
              </a:extLst>
            </p:cNvPr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87">
              <a:extLst>
                <a:ext uri="{FF2B5EF4-FFF2-40B4-BE49-F238E27FC236}">
                  <a16:creationId xmlns:a16="http://schemas.microsoft.com/office/drawing/2014/main" id="{8168B50F-B63D-4D5F-517F-8D34E6E4D0C7}"/>
                </a:ext>
              </a:extLst>
            </p:cNvPr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88">
              <a:extLst>
                <a:ext uri="{FF2B5EF4-FFF2-40B4-BE49-F238E27FC236}">
                  <a16:creationId xmlns:a16="http://schemas.microsoft.com/office/drawing/2014/main" id="{C92A5FB8-AA39-59CF-2A91-FA97C5B6997C}"/>
                </a:ext>
              </a:extLst>
            </p:cNvPr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89">
              <a:extLst>
                <a:ext uri="{FF2B5EF4-FFF2-40B4-BE49-F238E27FC236}">
                  <a16:creationId xmlns:a16="http://schemas.microsoft.com/office/drawing/2014/main" id="{1AE56A5F-8EDD-8280-B8BF-E186601DC5AC}"/>
                </a:ext>
              </a:extLst>
            </p:cNvPr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0">
              <a:extLst>
                <a:ext uri="{FF2B5EF4-FFF2-40B4-BE49-F238E27FC236}">
                  <a16:creationId xmlns:a16="http://schemas.microsoft.com/office/drawing/2014/main" id="{B6A5804F-C4DE-0479-CB6F-3009CFA03FE5}"/>
                </a:ext>
              </a:extLst>
            </p:cNvPr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1">
              <a:extLst>
                <a:ext uri="{FF2B5EF4-FFF2-40B4-BE49-F238E27FC236}">
                  <a16:creationId xmlns:a16="http://schemas.microsoft.com/office/drawing/2014/main" id="{3ED1961A-32E1-E69F-EBF3-61892671685B}"/>
                </a:ext>
              </a:extLst>
            </p:cNvPr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2">
              <a:extLst>
                <a:ext uri="{FF2B5EF4-FFF2-40B4-BE49-F238E27FC236}">
                  <a16:creationId xmlns:a16="http://schemas.microsoft.com/office/drawing/2014/main" id="{C90A02C2-654C-5C97-506B-62AF17A9F3F3}"/>
                </a:ext>
              </a:extLst>
            </p:cNvPr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3">
              <a:extLst>
                <a:ext uri="{FF2B5EF4-FFF2-40B4-BE49-F238E27FC236}">
                  <a16:creationId xmlns:a16="http://schemas.microsoft.com/office/drawing/2014/main" id="{F8A539CA-0E2A-3707-6E0D-7A4C5AD84B1F}"/>
                </a:ext>
              </a:extLst>
            </p:cNvPr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4">
              <a:extLst>
                <a:ext uri="{FF2B5EF4-FFF2-40B4-BE49-F238E27FC236}">
                  <a16:creationId xmlns:a16="http://schemas.microsoft.com/office/drawing/2014/main" id="{F35BC992-4297-5A78-CA58-3655BD777456}"/>
                </a:ext>
              </a:extLst>
            </p:cNvPr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5">
              <a:extLst>
                <a:ext uri="{FF2B5EF4-FFF2-40B4-BE49-F238E27FC236}">
                  <a16:creationId xmlns:a16="http://schemas.microsoft.com/office/drawing/2014/main" id="{B6C5EC9C-815B-4467-D67D-E22BDDE61C3B}"/>
                </a:ext>
              </a:extLst>
            </p:cNvPr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296">
              <a:extLst>
                <a:ext uri="{FF2B5EF4-FFF2-40B4-BE49-F238E27FC236}">
                  <a16:creationId xmlns:a16="http://schemas.microsoft.com/office/drawing/2014/main" id="{8DFD825F-80ED-65B0-73E9-EACB153B8A1E}"/>
                </a:ext>
              </a:extLst>
            </p:cNvPr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297">
              <a:extLst>
                <a:ext uri="{FF2B5EF4-FFF2-40B4-BE49-F238E27FC236}">
                  <a16:creationId xmlns:a16="http://schemas.microsoft.com/office/drawing/2014/main" id="{A7207668-CF0B-C902-A0B1-A2FE1A6BB6DF}"/>
                </a:ext>
              </a:extLst>
            </p:cNvPr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298">
              <a:extLst>
                <a:ext uri="{FF2B5EF4-FFF2-40B4-BE49-F238E27FC236}">
                  <a16:creationId xmlns:a16="http://schemas.microsoft.com/office/drawing/2014/main" id="{D9AA492D-9C3A-57CC-DFB3-7AEC5D1DA257}"/>
                </a:ext>
              </a:extLst>
            </p:cNvPr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299">
              <a:extLst>
                <a:ext uri="{FF2B5EF4-FFF2-40B4-BE49-F238E27FC236}">
                  <a16:creationId xmlns:a16="http://schemas.microsoft.com/office/drawing/2014/main" id="{27436633-000E-069F-80E7-934FB12BCC5E}"/>
                </a:ext>
              </a:extLst>
            </p:cNvPr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0">
              <a:extLst>
                <a:ext uri="{FF2B5EF4-FFF2-40B4-BE49-F238E27FC236}">
                  <a16:creationId xmlns:a16="http://schemas.microsoft.com/office/drawing/2014/main" id="{84FD786E-FB7D-B62E-2253-69A35F3F911C}"/>
                </a:ext>
              </a:extLst>
            </p:cNvPr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1">
              <a:extLst>
                <a:ext uri="{FF2B5EF4-FFF2-40B4-BE49-F238E27FC236}">
                  <a16:creationId xmlns:a16="http://schemas.microsoft.com/office/drawing/2014/main" id="{2338B753-F25D-7F4B-C46F-2752D3A82EB9}"/>
                </a:ext>
              </a:extLst>
            </p:cNvPr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0" name="Freeform 302">
              <a:extLst>
                <a:ext uri="{FF2B5EF4-FFF2-40B4-BE49-F238E27FC236}">
                  <a16:creationId xmlns:a16="http://schemas.microsoft.com/office/drawing/2014/main" id="{18FEDAEB-A382-AFB1-08AA-7725318DA5FB}"/>
                </a:ext>
              </a:extLst>
            </p:cNvPr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1" name="Freeform 303">
              <a:extLst>
                <a:ext uri="{FF2B5EF4-FFF2-40B4-BE49-F238E27FC236}">
                  <a16:creationId xmlns:a16="http://schemas.microsoft.com/office/drawing/2014/main" id="{1572DF93-6048-C3E8-4B7A-BB32E18D6AE2}"/>
                </a:ext>
              </a:extLst>
            </p:cNvPr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2" name="Freeform 304">
              <a:extLst>
                <a:ext uri="{FF2B5EF4-FFF2-40B4-BE49-F238E27FC236}">
                  <a16:creationId xmlns:a16="http://schemas.microsoft.com/office/drawing/2014/main" id="{8E3E2BB1-CD8B-D9C4-6311-1B52CAF18A81}"/>
                </a:ext>
              </a:extLst>
            </p:cNvPr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3" name="Freeform 305">
              <a:extLst>
                <a:ext uri="{FF2B5EF4-FFF2-40B4-BE49-F238E27FC236}">
                  <a16:creationId xmlns:a16="http://schemas.microsoft.com/office/drawing/2014/main" id="{36B426F5-D557-4E50-F43C-528BAFE57E9C}"/>
                </a:ext>
              </a:extLst>
            </p:cNvPr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81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8" y="4419601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6333816"/>
            <a:ext cx="7736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6333816"/>
            <a:ext cx="7612312" cy="524185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1" y="5533251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09" y="6245476"/>
            <a:ext cx="3608637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9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11" y="5614015"/>
            <a:ext cx="3619434" cy="1243985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51595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88211" y="228601"/>
            <a:ext cx="7257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1" y="1543708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văn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                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Mùa hạ tuyệt vời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5177" y="292908"/>
            <a:ext cx="4722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RƯỜNG MẦM NON 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95283" y="5334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9891"/>
            <a:ext cx="4677410" cy="415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71" y="414021"/>
            <a:ext cx="4544060" cy="415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Box 13"/>
          <p:cNvSpPr txBox="1"/>
          <p:nvPr/>
        </p:nvSpPr>
        <p:spPr>
          <a:xfrm>
            <a:off x="3983991" y="282448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3983991" y="282448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967143" y="563611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67143" y="61592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CD260-77DE-0209-E57F-D123B60E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180190"/>
            <a:ext cx="9139517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8421" y="5834144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88422" y="627888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4EF01E2-E69C-F8AC-59AF-FFA67AE4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3072"/>
            <a:ext cx="8732838" cy="5571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488048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85922" y="5920106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778" y="190818"/>
            <a:ext cx="4721860" cy="267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72" y="207486"/>
            <a:ext cx="4448175" cy="267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78" y="3024505"/>
            <a:ext cx="4695190" cy="2812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021" y="3007995"/>
            <a:ext cx="4446270" cy="2813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5"/>
            <a:ext cx="12192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3048000" y="2173287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375"/>
          <p:cNvGrpSpPr/>
          <p:nvPr/>
        </p:nvGrpSpPr>
        <p:grpSpPr>
          <a:xfrm>
            <a:off x="1792217" y="244424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: Rounded Corners 15"/>
          <p:cNvSpPr/>
          <p:nvPr/>
        </p:nvSpPr>
        <p:spPr>
          <a:xfrm>
            <a:off x="2327819" y="1231040"/>
            <a:ext cx="7777480" cy="420958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614105" y="1415767"/>
            <a:ext cx="735901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4800" b="1" dirty="0"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TUYỆT VỜI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07192-B73F-9503-E55C-725A0761CCFE}"/>
              </a:ext>
            </a:extLst>
          </p:cNvPr>
          <p:cNvSpPr txBox="1"/>
          <p:nvPr/>
        </p:nvSpPr>
        <p:spPr>
          <a:xfrm>
            <a:off x="3810000" y="4495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002060"/>
                </a:solidFill>
              </a:rPr>
              <a:t>Tác giả: Phạm Hưng 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40092-CB44-3F23-0740-D0A6134BD2DC}"/>
              </a:ext>
            </a:extLst>
          </p:cNvPr>
          <p:cNvSpPr txBox="1"/>
          <p:nvPr/>
        </p:nvSpPr>
        <p:spPr>
          <a:xfrm>
            <a:off x="3314700" y="2759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 có tên là gì? Do ai sáng tác</a:t>
            </a:r>
            <a:r>
              <a:rPr lang="en-SG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ED938-27CF-D50D-4823-225AAD688356}"/>
              </a:ext>
            </a:extLst>
          </p:cNvPr>
          <p:cNvSpPr txBox="1"/>
          <p:nvPr/>
        </p:nvSpPr>
        <p:spPr>
          <a:xfrm>
            <a:off x="3785111" y="34706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 nói đến mùa gì?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6EC52-8E1F-E63D-9974-1900EFE37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8" y="681037"/>
            <a:ext cx="7467600" cy="499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0E2DE-F15A-423E-8002-43D1DF5AA38F}"/>
              </a:ext>
            </a:extLst>
          </p:cNvPr>
          <p:cNvSpPr txBox="1"/>
          <p:nvPr/>
        </p:nvSpPr>
        <p:spPr>
          <a:xfrm>
            <a:off x="2133600" y="5659754"/>
            <a:ext cx="7589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Mùa hè</a:t>
            </a:r>
            <a:r>
              <a:rPr lang="en-SG" sz="4400">
                <a:solidFill>
                  <a:srgbClr val="00206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hay còn gọi mùa hạ</a:t>
            </a:r>
            <a:endParaRPr lang="vi-VN" sz="4400" dirty="0">
              <a:solidFill>
                <a:srgbClr val="00206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2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429759" y="5640466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07" y="1105535"/>
            <a:ext cx="4623435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44" y="1105534"/>
            <a:ext cx="4519930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10328" y="6212681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1713B-FBC6-B7BB-43D3-A60BEA8D4B44}"/>
              </a:ext>
            </a:extLst>
          </p:cNvPr>
          <p:cNvSpPr txBox="1"/>
          <p:nvPr/>
        </p:nvSpPr>
        <p:spPr>
          <a:xfrm>
            <a:off x="4642484" y="173594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>
                <a:solidFill>
                  <a:srgbClr val="002060"/>
                </a:solidFill>
              </a:rPr>
              <a:t>Mùa hạ có hoa gì?</a:t>
            </a:r>
          </a:p>
        </p:txBody>
      </p:sp>
    </p:spTree>
    <p:extLst>
      <p:ext uri="{BB962C8B-B14F-4D97-AF65-F5344CB8AC3E}">
        <p14:creationId xmlns:p14="http://schemas.microsoft.com/office/powerpoint/2010/main" val="1305281352"/>
      </p:ext>
    </p:extLst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95283" y="5715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34770"/>
            <a:ext cx="4677410" cy="4157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70" y="1334770"/>
            <a:ext cx="4812029" cy="417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Box 13"/>
          <p:cNvSpPr txBox="1"/>
          <p:nvPr/>
        </p:nvSpPr>
        <p:spPr>
          <a:xfrm>
            <a:off x="3983991" y="282448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3983991" y="282448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C8AE7-927A-D892-BF3E-5FE3F27B27DC}"/>
              </a:ext>
            </a:extLst>
          </p:cNvPr>
          <p:cNvSpPr txBox="1"/>
          <p:nvPr/>
        </p:nvSpPr>
        <p:spPr>
          <a:xfrm>
            <a:off x="2560638" y="32830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002060"/>
                </a:solidFill>
              </a:rPr>
              <a:t>Tiếng con gì báo hiệu mùa hè?</a:t>
            </a:r>
          </a:p>
        </p:txBody>
      </p:sp>
    </p:spTree>
    <p:extLst>
      <p:ext uri="{BB962C8B-B14F-4D97-AF65-F5344CB8AC3E}">
        <p14:creationId xmlns:p14="http://schemas.microsoft.com/office/powerpoint/2010/main" val="28856358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774122" y="5924305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82060" y="6316645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CD260-77DE-0209-E57F-D123B60E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41" y="613745"/>
            <a:ext cx="9139517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9B5F1C-BA81-4B45-44D0-93FD5E8AB1C4}"/>
              </a:ext>
            </a:extLst>
          </p:cNvPr>
          <p:cNvSpPr txBox="1"/>
          <p:nvPr/>
        </p:nvSpPr>
        <p:spPr>
          <a:xfrm>
            <a:off x="2895600" y="571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002060"/>
                </a:solidFill>
              </a:rPr>
              <a:t>Bầu trời mùa hạ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0651514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510383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4896" y="2857727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87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0878" y="578635"/>
            <a:ext cx="5770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8DA3-0E90-9560-9FB6-408E05DDE3C4}"/>
              </a:ext>
            </a:extLst>
          </p:cNvPr>
          <p:cNvSpPr txBox="1"/>
          <p:nvPr/>
        </p:nvSpPr>
        <p:spPr>
          <a:xfrm>
            <a:off x="3441989" y="1524001"/>
            <a:ext cx="52318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“ Mùa gì nóng bức</a:t>
            </a:r>
          </a:p>
          <a:p>
            <a:pPr algn="ctr"/>
            <a:r>
              <a:rPr lang="vi-VN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Trời nắng chang chang</a:t>
            </a:r>
          </a:p>
          <a:p>
            <a:pPr algn="ctr"/>
            <a:r>
              <a:rPr lang="vi-VN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Đi học đi làm</a:t>
            </a:r>
          </a:p>
          <a:p>
            <a:pPr algn="ctr"/>
            <a:r>
              <a:rPr lang="vi-VN" sz="4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Phải đội mũ nón? “</a:t>
            </a:r>
          </a:p>
          <a:p>
            <a:pPr algn="ctr"/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bé là mùa gì?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88421" y="5834144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88422" y="627888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9B5F1C-BA81-4B45-44D0-93FD5E8AB1C4}"/>
              </a:ext>
            </a:extLst>
          </p:cNvPr>
          <p:cNvSpPr txBox="1"/>
          <p:nvPr/>
        </p:nvSpPr>
        <p:spPr>
          <a:xfrm>
            <a:off x="2895600" y="571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002060"/>
                </a:solidFill>
              </a:rPr>
              <a:t>Tác giả ví tia nắng như thế nào?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4EF01E2-E69C-F8AC-59AF-FFA67AE4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871"/>
            <a:ext cx="7772400" cy="495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0613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34460" y="6011864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4" y="604214"/>
            <a:ext cx="4448176" cy="251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02" y="584112"/>
            <a:ext cx="4248150" cy="2553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84" y="3362650"/>
            <a:ext cx="4448176" cy="266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302" y="3354389"/>
            <a:ext cx="4248150" cy="268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3BF3E-EE20-D9E6-F5D3-D141171B3457}"/>
              </a:ext>
            </a:extLst>
          </p:cNvPr>
          <p:cNvSpPr txBox="1"/>
          <p:nvPr/>
        </p:nvSpPr>
        <p:spPr>
          <a:xfrm>
            <a:off x="2895600" y="5117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/>
              <a:t>Chúng mình thấy mùa hạ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9529893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813173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Mùa hạ tuyệt vời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Nói về mùa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sắc.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nhỏ.</a:t>
            </a:r>
            <a:endParaRPr lang="en-US" sz="40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33370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hình nền powerpoint chủ đề giáo dục với hơn 999+ hình ảnh Cực  Chất Full 4K">
            <a:extLst>
              <a:ext uri="{FF2B5EF4-FFF2-40B4-BE49-F238E27FC236}">
                <a16:creationId xmlns:a16="http://schemas.microsoft.com/office/drawing/2014/main" id="{6D3332F0-3656-E75A-BEB2-0688FCD4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200400" y="2656522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409632" y="18288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F8859-5F81-3B7A-9822-879EE9812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99339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05C999C3-6186-7042-015B-2AAEB79D36B0}"/>
              </a:ext>
            </a:extLst>
          </p:cNvPr>
          <p:cNvSpPr/>
          <p:nvPr/>
        </p:nvSpPr>
        <p:spPr>
          <a:xfrm>
            <a:off x="1540075" y="76201"/>
            <a:ext cx="9111849" cy="624839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912A7-115B-B60B-AD34-564604A11FA2}"/>
              </a:ext>
            </a:extLst>
          </p:cNvPr>
          <p:cNvSpPr txBox="1"/>
          <p:nvPr/>
        </p:nvSpPr>
        <p:spPr>
          <a:xfrm>
            <a:off x="1540075" y="307717"/>
            <a:ext cx="88231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Mùa hạ tuyệt vời</a:t>
            </a:r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endParaRPr lang="vi-VN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ctr"/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Bằng lăng đang hé mở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Phượng rung rinh mắt cười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Ve đâu đấy lấp ló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Ca muôn khúc nhạc vui.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Trời cao và xanh thế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Nắng </a:t>
            </a:r>
            <a:r>
              <a:rPr lang="en-SG" sz="2400" b="1">
                <a:solidFill>
                  <a:srgbClr val="07396C"/>
                </a:solidFill>
                <a:latin typeface="Roboto" panose="02000000000000000000" pitchFamily="2" charset="0"/>
              </a:rPr>
              <a:t>r</a:t>
            </a: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ọi khắp muôn nơi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Như những sợi chỉ nhỏ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Để nối đất với trời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Ôi, mùa hạ tuyệt vời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Cho em bao mơ ước.</a:t>
            </a:r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r>
              <a:rPr lang="en-SG" sz="2400" b="1">
                <a:solidFill>
                  <a:srgbClr val="07396C"/>
                </a:solidFill>
                <a:latin typeface="Roboto" panose="02000000000000000000" pitchFamily="2" charset="0"/>
              </a:rPr>
              <a:t>                                                                </a:t>
            </a:r>
            <a:r>
              <a:rPr lang="en-SG" sz="2400" i="1">
                <a:solidFill>
                  <a:srgbClr val="07396C"/>
                </a:solidFill>
                <a:latin typeface="Roboto" panose="02000000000000000000" pitchFamily="2" charset="0"/>
              </a:rPr>
              <a:t>Tác giả: Phạm Hưng Long</a:t>
            </a:r>
            <a:endParaRPr lang="vi-VN" sz="2600" i="1">
              <a:solidFill>
                <a:srgbClr val="07396C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6641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87831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76201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4533266" y="1503681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2776A-ABAA-57ED-6D58-4A05FAAD5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0DDAD-EC56-BE63-768B-9960AA373537}"/>
              </a:ext>
            </a:extLst>
          </p:cNvPr>
          <p:cNvSpPr txBox="1"/>
          <p:nvPr/>
        </p:nvSpPr>
        <p:spPr>
          <a:xfrm>
            <a:off x="3175406" y="6096000"/>
            <a:ext cx="56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Mùa hè</a:t>
            </a:r>
            <a:r>
              <a:rPr lang="en-SG" sz="360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 thời tiết như thế nào?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DE34D9-8C6C-10E5-9694-CE2C536D92BF}"/>
              </a:ext>
            </a:extLst>
          </p:cNvPr>
          <p:cNvSpPr txBox="1"/>
          <p:nvPr/>
        </p:nvSpPr>
        <p:spPr>
          <a:xfrm>
            <a:off x="3165252" y="1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Mùa hè đến con gì kêu râm ran?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i-hoc-tu-truyen-ngu-ngon-kien-va-ve-sau">
            <a:extLst>
              <a:ext uri="{FF2B5EF4-FFF2-40B4-BE49-F238E27FC236}">
                <a16:creationId xmlns:a16="http://schemas.microsoft.com/office/drawing/2014/main" id="{717182C2-F452-C2B8-9610-ACA527BC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89" y="728533"/>
            <a:ext cx="63246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7C7EF-9012-DDA3-1E7C-A5775C5F5A62}"/>
              </a:ext>
            </a:extLst>
          </p:cNvPr>
          <p:cNvSpPr txBox="1"/>
          <p:nvPr/>
        </p:nvSpPr>
        <p:spPr>
          <a:xfrm>
            <a:off x="5486399" y="589489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Con ve</a:t>
            </a:r>
            <a:endParaRPr lang="en-US" sz="3600" dirty="0">
              <a:solidFill>
                <a:srgbClr val="FF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4623435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61" y="1371600"/>
            <a:ext cx="4519930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3E816-DC30-758D-BA59-AE7433962146}"/>
              </a:ext>
            </a:extLst>
          </p:cNvPr>
          <p:cNvSpPr txBox="1"/>
          <p:nvPr/>
        </p:nvSpPr>
        <p:spPr>
          <a:xfrm>
            <a:off x="4298072" y="228600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Mùa hè có hoa gì?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07737"/>
      </p:ext>
    </p:extLst>
  </p:cSld>
  <p:clrMapOvr>
    <a:masterClrMapping/>
  </p:clrMapOvr>
  <p:transition spd="slow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375"/>
          <p:cNvGrpSpPr/>
          <p:nvPr/>
        </p:nvGrpSpPr>
        <p:grpSpPr>
          <a:xfrm>
            <a:off x="1792217" y="244424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: Rounded Corners 15"/>
          <p:cNvSpPr/>
          <p:nvPr/>
        </p:nvSpPr>
        <p:spPr>
          <a:xfrm>
            <a:off x="2324969" y="1071706"/>
            <a:ext cx="7777480" cy="420958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567364" y="1116185"/>
            <a:ext cx="735901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TUYỆT VỜI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07192-B73F-9503-E55C-725A0761CCFE}"/>
              </a:ext>
            </a:extLst>
          </p:cNvPr>
          <p:cNvSpPr txBox="1"/>
          <p:nvPr/>
        </p:nvSpPr>
        <p:spPr>
          <a:xfrm>
            <a:off x="3810000" y="4495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FF0000"/>
                </a:solidFill>
              </a:rPr>
              <a:t>Tác giả: Phạm Hưng Long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05C999C3-6186-7042-015B-2AAEB79D36B0}"/>
              </a:ext>
            </a:extLst>
          </p:cNvPr>
          <p:cNvSpPr/>
          <p:nvPr/>
        </p:nvSpPr>
        <p:spPr>
          <a:xfrm>
            <a:off x="1540075" y="76201"/>
            <a:ext cx="9111849" cy="624839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912A7-115B-B60B-AD34-564604A11FA2}"/>
              </a:ext>
            </a:extLst>
          </p:cNvPr>
          <p:cNvSpPr txBox="1"/>
          <p:nvPr/>
        </p:nvSpPr>
        <p:spPr>
          <a:xfrm>
            <a:off x="1540075" y="307717"/>
            <a:ext cx="88231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Mùa hạ tuyệt vời</a:t>
            </a:r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endParaRPr lang="vi-VN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ctr"/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Bằng lăng đang hé mở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Phượng rung rinh mắt cười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Ve đâu đấy lấp ló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Ca muôn khúc nhạc vui.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Trời cao và xanh thế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Nắng </a:t>
            </a:r>
            <a:r>
              <a:rPr lang="en-SG" sz="2400" b="1">
                <a:solidFill>
                  <a:srgbClr val="07396C"/>
                </a:solidFill>
                <a:latin typeface="Roboto" panose="02000000000000000000" pitchFamily="2" charset="0"/>
              </a:rPr>
              <a:t>r</a:t>
            </a: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ọi khắp muôn nơi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Như những sợi chỉ nhỏ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Để nối đất với trời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Ôi, mùa hạ tuyệt vời</a:t>
            </a:r>
            <a:b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</a:br>
            <a:r>
              <a:rPr lang="vi-VN" sz="2400" b="1">
                <a:solidFill>
                  <a:srgbClr val="07396C"/>
                </a:solidFill>
                <a:latin typeface="Roboto" panose="02000000000000000000" pitchFamily="2" charset="0"/>
              </a:rPr>
              <a:t>Cho em bao mơ ước.</a:t>
            </a:r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endParaRPr lang="en-SG" sz="2400" b="1">
              <a:solidFill>
                <a:srgbClr val="07396C"/>
              </a:solidFill>
              <a:latin typeface="Roboto" panose="02000000000000000000" pitchFamily="2" charset="0"/>
            </a:endParaRPr>
          </a:p>
          <a:p>
            <a:pPr algn="l"/>
            <a:r>
              <a:rPr lang="en-SG" sz="2400" b="1">
                <a:solidFill>
                  <a:srgbClr val="07396C"/>
                </a:solidFill>
                <a:latin typeface="Roboto" panose="02000000000000000000" pitchFamily="2" charset="0"/>
              </a:rPr>
              <a:t>                                                              </a:t>
            </a:r>
            <a:r>
              <a:rPr lang="en-SG" sz="2400" i="1">
                <a:solidFill>
                  <a:srgbClr val="07396C"/>
                </a:solidFill>
                <a:latin typeface="Roboto" panose="02000000000000000000" pitchFamily="2" charset="0"/>
              </a:rPr>
              <a:t>Tác giả: Phạm Hưng Long</a:t>
            </a:r>
            <a:endParaRPr lang="vi-VN" sz="2600" i="1">
              <a:solidFill>
                <a:srgbClr val="07396C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7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组合 375"/>
          <p:cNvGrpSpPr/>
          <p:nvPr/>
        </p:nvGrpSpPr>
        <p:grpSpPr>
          <a:xfrm>
            <a:off x="1792217" y="244424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8" name="Rectangle: Rounded Corners 15"/>
          <p:cNvSpPr/>
          <p:nvPr/>
        </p:nvSpPr>
        <p:spPr>
          <a:xfrm>
            <a:off x="2324969" y="1071706"/>
            <a:ext cx="7777480" cy="420958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ts val="3200"/>
              <a:defRPr/>
            </a:pPr>
            <a:endParaRPr lang="en-US" sz="2800" b="1" kern="0">
              <a:solidFill>
                <a:srgbClr val="155C10"/>
              </a:solidFill>
              <a:latin typeface="Calibri" panose="020F0502020204030204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567364" y="1116185"/>
            <a:ext cx="7359015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TUYỆT VỜI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07192-B73F-9503-E55C-725A0761CCFE}"/>
              </a:ext>
            </a:extLst>
          </p:cNvPr>
          <p:cNvSpPr txBox="1"/>
          <p:nvPr/>
        </p:nvSpPr>
        <p:spPr>
          <a:xfrm>
            <a:off x="3810000" y="4495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>
                <a:solidFill>
                  <a:srgbClr val="FF0000"/>
                </a:solidFill>
              </a:rPr>
              <a:t>Tác giả: Phạm Hưng Long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87FE4-E50E-75C8-4A47-EDA53D8919CE}"/>
              </a:ext>
            </a:extLst>
          </p:cNvPr>
          <p:cNvSpPr txBox="1"/>
          <p:nvPr/>
        </p:nvSpPr>
        <p:spPr>
          <a:xfrm>
            <a:off x="3031720" y="276254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 có tên là gì? Do ai </a:t>
            </a:r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 tác</a:t>
            </a:r>
            <a:r>
              <a:rPr lang="en-SG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8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429759" y="5292249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37" y="430213"/>
            <a:ext cx="4623435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19" y="430213"/>
            <a:ext cx="4519930" cy="43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10328" y="576834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0"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526</Words>
  <Application>Microsoft Office PowerPoint</Application>
  <PresentationFormat>Widescreen</PresentationFormat>
  <Paragraphs>78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8" baseType="lpstr">
      <vt:lpstr>等线</vt:lpstr>
      <vt:lpstr>Arial</vt:lpstr>
      <vt:lpstr>Calibri</vt:lpstr>
      <vt:lpstr>Calibri Light</vt:lpstr>
      <vt:lpstr>HP001 5H</vt:lpstr>
      <vt:lpstr>Roboto</vt:lpstr>
      <vt:lpstr>Times New Roman</vt:lpstr>
      <vt:lpstr>Office 2013 - 2022 Theme</vt:lpstr>
      <vt:lpstr>1_Office 2013 - 2022 Theme</vt:lpstr>
      <vt:lpstr>2_Office 2013 - 2022 Theme</vt:lpstr>
      <vt:lpstr>3_Office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huong dinh</cp:lastModifiedBy>
  <cp:revision>400</cp:revision>
  <dcterms:created xsi:type="dcterms:W3CDTF">2009-10-23T09:00:00Z</dcterms:created>
  <dcterms:modified xsi:type="dcterms:W3CDTF">2024-04-21T16:13:54Z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