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4" r:id="rId6"/>
    <p:sldId id="267" r:id="rId7"/>
    <p:sldId id="283" r:id="rId8"/>
    <p:sldId id="269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EC8B-927F-6A5C-6BE6-4765D888F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961CE-5CA2-A44E-C3CF-7CB7F9C8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9E26-C607-EDD0-6E9F-2AA224D8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0822F-450F-1D0B-1D50-32D646AE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6EAD-A6BB-97D1-8D3E-854A849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A8EE-612B-1FAB-5677-93CB6025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4F228-1E8E-01F9-9BF5-A18CE202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2B0E-4B6B-DC5B-0144-E3FA1D31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DE76-CB1D-E7B8-A004-7EA72EF9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04E2-FA7C-AD90-BB6F-B07A68C4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D321B-6E8B-0E90-4B55-718DEF249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53D0A-5286-A525-AEA7-3313E5B7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DEAE-3FB2-9178-EE0C-0892E872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25A0-D58E-4376-6388-93A97C47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2E1D-936A-4985-2749-77E2EEE0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33AB-1301-4733-2A8D-B045BE1F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860F-46BC-C5D1-6602-3F0C3298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9B46-16E9-75F4-9725-F04548A9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2B505-C566-7FB7-1252-A0FA640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A61C3-081F-44AC-F187-7C6BDA45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2A05-DD9E-0CA7-61D8-03A5DAAB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56C77-677A-C3EC-F6D6-D334BC10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573B-D0C6-0622-5F94-7331B698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2BAF7-19AE-30FC-5E7F-F119C815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9CF2-B562-F148-3816-0DF75DA2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28ED-F25E-F696-4C14-DE010A16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E10B-EDC7-C578-50F9-3005607C4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78F35-E62F-6D78-1902-3207D6C3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09255-7835-B126-77B6-226F95A1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B2764-11AF-32E7-352B-58259975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24E10-68F9-9669-8A33-72BF9304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974A-812B-5B2F-A79E-9CE6AED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BCE3-5602-1313-CBC7-804AAC179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C98D-3442-6EE4-FEFA-55900407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B58D9-35CB-A45D-60DE-3BA6D74D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33070-4896-541E-82B3-DACD6AA02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681B8-9DBD-019D-ABCA-DF52F5AD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D3088-8F22-671B-4725-1F8D9B3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B5F2D-2E19-CC92-FDEC-AF6860C8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600E-82BE-87D4-1AB5-5E8E93A2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8FC98-B898-0679-6B0B-E6A54D6D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099C3-2EA3-18FC-8962-DEF4A3CC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93778-12DC-EF29-5EA5-2F92C05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433E0-A411-E575-52CE-607A3E7C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5EDDE-89F9-4128-8C4C-E0175BC3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1924F-4003-AC1C-0EA2-E5A45747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BBD7-00DB-B9EB-DB23-3B111AB6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5F34-2D17-CAD8-CE4E-367F29E5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96D4-A020-D80B-8C96-D77207E0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B7301-9990-4FDD-8CBB-F75C55FC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95D62-01FC-4FB0-53D6-33C846EA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F9E5B-FC1E-60C2-5829-FEAF9305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247C-F276-6324-B0ED-06E46209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89D-C2A7-6FF0-81E6-A8BBBC8A2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B2F76-5B8F-0EE3-12F7-91CC23694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E44C-B3E9-65B8-1882-3D615529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F09AC-66DB-B914-32C4-015525E2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EBF53-B2AB-E31B-983F-4944ABC2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F6DFE-C245-A192-3F82-8B5BC430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2BAE-F9F8-6EAA-5C87-ACF422AA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A94C-9E8D-ECE0-2A3A-9C644C963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54F8-4368-4DEB-B1C0-1D0F3CF643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D97-5A38-AF47-93ED-317F51C1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D6C7-723C-36A7-BBCB-339BAB085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8CA6-93DC-4AE0-8118-2EE8E0FC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5115C-9A60-96AE-86B7-4560D7FB2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17496-FB54-E11B-2B4F-31AD47A85F08}"/>
              </a:ext>
            </a:extLst>
          </p:cNvPr>
          <p:cNvSpPr txBox="1"/>
          <p:nvPr/>
        </p:nvSpPr>
        <p:spPr>
          <a:xfrm>
            <a:off x="3888606" y="316256"/>
            <a:ext cx="4599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20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  <a:p>
            <a:endParaRPr lang="en-US" dirty="0"/>
          </a:p>
        </p:txBody>
      </p:sp>
      <p:pic>
        <p:nvPicPr>
          <p:cNvPr id="7" name="Picture 11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0" y="949355"/>
            <a:ext cx="1485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A98A8-206F-B729-6CAE-86216AB2F252}"/>
              </a:ext>
            </a:extLst>
          </p:cNvPr>
          <p:cNvSpPr/>
          <p:nvPr/>
        </p:nvSpPr>
        <p:spPr>
          <a:xfrm>
            <a:off x="2667016" y="2513534"/>
            <a:ext cx="68579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17496-FB54-E11B-2B4F-31AD47A85F08}"/>
              </a:ext>
            </a:extLst>
          </p:cNvPr>
          <p:cNvSpPr txBox="1"/>
          <p:nvPr/>
        </p:nvSpPr>
        <p:spPr>
          <a:xfrm>
            <a:off x="4321513" y="3264148"/>
            <a:ext cx="37337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17496-FB54-E11B-2B4F-31AD47A85F08}"/>
              </a:ext>
            </a:extLst>
          </p:cNvPr>
          <p:cNvSpPr txBox="1"/>
          <p:nvPr/>
        </p:nvSpPr>
        <p:spPr>
          <a:xfrm>
            <a:off x="4487773" y="4253098"/>
            <a:ext cx="3290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17496-FB54-E11B-2B4F-31AD47A85F08}"/>
              </a:ext>
            </a:extLst>
          </p:cNvPr>
          <p:cNvSpPr txBox="1"/>
          <p:nvPr/>
        </p:nvSpPr>
        <p:spPr>
          <a:xfrm>
            <a:off x="3524530" y="4969017"/>
            <a:ext cx="47820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17496-FB54-E11B-2B4F-31AD47A85F08}"/>
              </a:ext>
            </a:extLst>
          </p:cNvPr>
          <p:cNvSpPr txBox="1"/>
          <p:nvPr/>
        </p:nvSpPr>
        <p:spPr>
          <a:xfrm>
            <a:off x="5384633" y="5904444"/>
            <a:ext cx="422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6905" y="167217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82128" y="3208277"/>
            <a:ext cx="1111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ạ!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680" y="2875002"/>
            <a:ext cx="8752717" cy="1107996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D90B7-4E9E-4B16-8597-254D191F704B}"/>
              </a:ext>
            </a:extLst>
          </p:cNvPr>
          <p:cNvSpPr/>
          <p:nvPr/>
        </p:nvSpPr>
        <p:spPr>
          <a:xfrm rot="21092000">
            <a:off x="3549057" y="1891791"/>
            <a:ext cx="72699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80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8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8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" name="Picture 4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4" y="836762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3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48148E-6 L -3.12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011" y="1677066"/>
            <a:ext cx="75039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236" y="2985116"/>
            <a:ext cx="9185528" cy="1015663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6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7633" y="566273"/>
            <a:ext cx="2281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517" y="188971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8847" y="6035849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dirty="0"/>
          </a:p>
        </p:txBody>
      </p:sp>
      <p:pic>
        <p:nvPicPr>
          <p:cNvPr id="12" name="Picture 11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5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2467" y="2367171"/>
            <a:ext cx="7354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" y="316540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6096000" y="1326368"/>
            <a:ext cx="43284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1343" y="-21794"/>
            <a:ext cx="207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683226" y="1889699"/>
            <a:ext cx="5153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005999" y="622885"/>
            <a:ext cx="5647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421448" y="1350105"/>
            <a:ext cx="4169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666878" y="1123218"/>
            <a:ext cx="5394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988486" y="1850438"/>
            <a:ext cx="4104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236" y="2985116"/>
            <a:ext cx="9185528" cy="1015663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6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159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Roboto Slab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phuongchi562014@gmail.com</dc:creator>
  <cp:lastModifiedBy>Techsi.vn</cp:lastModifiedBy>
  <cp:revision>35</cp:revision>
  <dcterms:created xsi:type="dcterms:W3CDTF">2024-03-28T16:47:29Z</dcterms:created>
  <dcterms:modified xsi:type="dcterms:W3CDTF">2024-04-08T05:39:16Z</dcterms:modified>
</cp:coreProperties>
</file>