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</p:sldMasterIdLst>
  <p:sldIdLst>
    <p:sldId id="257" r:id="rId6"/>
    <p:sldId id="267" r:id="rId7"/>
    <p:sldId id="258" r:id="rId8"/>
    <p:sldId id="265" r:id="rId9"/>
    <p:sldId id="269" r:id="rId10"/>
    <p:sldId id="266" r:id="rId11"/>
    <p:sldId id="270" r:id="rId12"/>
    <p:sldId id="268" r:id="rId13"/>
    <p:sldId id="273" r:id="rId14"/>
    <p:sldId id="260" r:id="rId15"/>
    <p:sldId id="261" r:id="rId16"/>
    <p:sldId id="263" r:id="rId17"/>
    <p:sldId id="262" r:id="rId18"/>
    <p:sldId id="271" r:id="rId19"/>
    <p:sldId id="272" r:id="rId20"/>
    <p:sldId id="274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3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6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64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3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78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09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317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180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9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37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9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0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65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928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21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3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57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19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03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19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47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15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5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283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4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819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81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63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64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11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016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98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9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841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412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46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0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0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666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04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07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33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4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0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9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17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21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5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346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6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1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0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0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02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7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8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4.mp4"/><Relationship Id="rId7" Type="http://schemas.openxmlformats.org/officeDocument/2006/relationships/image" Target="../media/image13.png"/><Relationship Id="rId2" Type="http://schemas.microsoft.com/office/2007/relationships/media" Target="../media/media4.mp4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0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video" Target="../media/media4.mp4"/><Relationship Id="rId7" Type="http://schemas.openxmlformats.org/officeDocument/2006/relationships/image" Target="../media/image15.png"/><Relationship Id="rId2" Type="http://schemas.microsoft.com/office/2007/relationships/media" Target="../media/media4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4.mp4"/><Relationship Id="rId7" Type="http://schemas.openxmlformats.org/officeDocument/2006/relationships/image" Target="../media/image17.png"/><Relationship Id="rId2" Type="http://schemas.microsoft.com/office/2007/relationships/media" Target="../media/media4.mp4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3" Type="http://schemas.openxmlformats.org/officeDocument/2006/relationships/video" Target="../media/media4.mp4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" Type="http://schemas.microsoft.com/office/2007/relationships/media" Target="../media/media4.mp4"/><Relationship Id="rId16" Type="http://schemas.openxmlformats.org/officeDocument/2006/relationships/image" Target="../media/image26.png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0.wdp"/><Relationship Id="rId18" Type="http://schemas.openxmlformats.org/officeDocument/2006/relationships/image" Target="../media/image32.png"/><Relationship Id="rId3" Type="http://schemas.openxmlformats.org/officeDocument/2006/relationships/video" Target="../media/media4.mp4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17" Type="http://schemas.microsoft.com/office/2007/relationships/hdphoto" Target="../media/hdphoto12.wdp"/><Relationship Id="rId2" Type="http://schemas.microsoft.com/office/2007/relationships/media" Target="../media/media4.mp4"/><Relationship Id="rId16" Type="http://schemas.openxmlformats.org/officeDocument/2006/relationships/image" Target="../media/image31.png"/><Relationship Id="rId20" Type="http://schemas.openxmlformats.org/officeDocument/2006/relationships/image" Target="../media/image23.png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11.wdp"/><Relationship Id="rId10" Type="http://schemas.openxmlformats.org/officeDocument/2006/relationships/image" Target="../media/image28.png"/><Relationship Id="rId19" Type="http://schemas.microsoft.com/office/2007/relationships/hdphoto" Target="../media/hdphoto13.wdp"/><Relationship Id="rId4" Type="http://schemas.openxmlformats.org/officeDocument/2006/relationships/slideLayout" Target="../slideLayouts/slideLayout7.xml"/><Relationship Id="rId9" Type="http://schemas.microsoft.com/office/2007/relationships/hdphoto" Target="../media/hdphoto8.wdp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06442" y="3257647"/>
            <a:ext cx="825952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 hơn- ngắn 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BÉ 3 – 4 TUỔI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4912" y="187792"/>
            <a:ext cx="674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5BC3F-C0AF-E6EB-8AA7-DF79D5CAFE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66" y="1078690"/>
            <a:ext cx="1415268" cy="1359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860575"/>
      </p:ext>
    </p:extLst>
  </p:cSld>
  <p:clrMapOvr>
    <a:masterClrMapping/>
  </p:clrMapOvr>
  <p:transition spd="slow" advTm="281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2" y="872836"/>
            <a:ext cx="89084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9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9589">
        <p15:prstTrans prst="origami"/>
      </p:transition>
    </mc:Choice>
    <mc:Fallback xmlns="">
      <p:transition spd="slow" advTm="39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28254" y="89467"/>
            <a:ext cx="5754012" cy="944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18213" y="270129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154715" y="5349832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2842" y="155932"/>
            <a:ext cx="674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1: Xe ô tô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16" y="1774118"/>
            <a:ext cx="2876550" cy="1590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842" y="2799894"/>
            <a:ext cx="6744836" cy="52978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53" y="2008367"/>
            <a:ext cx="4316437" cy="2047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1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732">
        <p14:ripple/>
      </p:transition>
    </mc:Choice>
    <mc:Fallback xmlns="">
      <p:transition spd="slow" advTm="32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2" animBg="1"/>
      <p:bldP spid="8" grpId="3" animBg="1"/>
    </p:bldLst>
  </p:timing>
  <p:extLst>
    <p:ext uri="{E180D4A7-C9FB-4DFB-919C-405C955672EB}">
      <p14:showEvtLst xmlns:p14="http://schemas.microsoft.com/office/powerpoint/2010/main">
        <p14:playEvt time="12314" objId="12"/>
        <p14:stopEvt time="18385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36840" y="76997"/>
            <a:ext cx="6481639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12038" y="2583064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936840" y="5409727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164396"/>
            <a:ext cx="699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Xe ô tô nào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59" y="1722835"/>
            <a:ext cx="2876550" cy="1590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6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29" y="2348619"/>
            <a:ext cx="5565623" cy="5565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82" y="1800771"/>
            <a:ext cx="3957963" cy="2216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90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8206">
        <p15:prstTrans prst="drape"/>
      </p:transition>
    </mc:Choice>
    <mc:Fallback xmlns="">
      <p:transition spd="slow" advTm="38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3144" objId="12"/>
        <p14:stopEvt time="19208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56114" y="51737"/>
            <a:ext cx="6817070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04381" y="249741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805925" y="5694229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5771" y="217077"/>
            <a:ext cx="712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3: Đoàn tàu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09" y="1364435"/>
            <a:ext cx="2876550" cy="1590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8"/>
          <a:stretch/>
        </p:blipFill>
        <p:spPr>
          <a:xfrm>
            <a:off x="2895828" y="4272980"/>
            <a:ext cx="6962775" cy="256309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172214" y="640561"/>
            <a:ext cx="4719333" cy="4719333"/>
            <a:chOff x="3172214" y="640561"/>
            <a:chExt cx="4719333" cy="47193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214" y="640561"/>
              <a:ext cx="4719333" cy="4719333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6738759" y="3329103"/>
              <a:ext cx="353787" cy="3686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5445" y="3313705"/>
              <a:ext cx="371888" cy="384081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0249" y="3329103"/>
            <a:ext cx="371888" cy="384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362">
        <p14:prism isInverted="1"/>
      </p:transition>
    </mc:Choice>
    <mc:Fallback xmlns="">
      <p:transition spd="slow" advTm="333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1346" objId="12"/>
        <p14:stopEvt time="17425" objId="1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644063" y="600882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3869" y="160557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38455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0" y="2334001"/>
            <a:ext cx="3315971" cy="18775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5527" y="46565"/>
            <a:ext cx="9924473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211905"/>
            <a:ext cx="1000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4: Bé hãy tìm những phương tiện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3571" t="3428" r="23071" b="3620"/>
          <a:stretch/>
        </p:blipFill>
        <p:spPr>
          <a:xfrm>
            <a:off x="5630537" y="1052897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17" y="1072284"/>
            <a:ext cx="2876550" cy="15906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9619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9" y="1279767"/>
            <a:ext cx="4331401" cy="11230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47" y="1985736"/>
            <a:ext cx="4130016" cy="28513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8035" y="3031187"/>
            <a:ext cx="816935" cy="61574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817702" y="174302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57494" y="411699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431" y="1533407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4063" y="6024398"/>
            <a:ext cx="816935" cy="555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73" y="2500500"/>
            <a:ext cx="4096070" cy="2389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09" y="4290107"/>
            <a:ext cx="4961113" cy="25322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03" y="588728"/>
            <a:ext cx="2418968" cy="23211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80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364">
        <p15:prstTrans prst="peelOff"/>
      </p:transition>
    </mc:Choice>
    <mc:Fallback xmlns="">
      <p:transition spd="slow" advTm="42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 animBg="1"/>
      <p:bldP spid="25" grpId="0" animBg="1"/>
      <p:bldP spid="22" grpId="0" animBg="1"/>
      <p:bldP spid="14" grpId="0" animBg="1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12875" objId="12"/>
        <p14:stopEvt time="18937" objId="1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05527" y="46565"/>
            <a:ext cx="9091827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110041"/>
            <a:ext cx="938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5: Bé hãy tìm những đồ vật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3571" t="3428" r="23071" b="3620"/>
          <a:stretch/>
        </p:blipFill>
        <p:spPr>
          <a:xfrm>
            <a:off x="10570101" y="-11423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96" y="1983661"/>
            <a:ext cx="2876550" cy="1590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100000" l="9375" r="924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7966">
            <a:off x="1143956" y="629092"/>
            <a:ext cx="3498293" cy="3498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17" b="89809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3" y="2781351"/>
            <a:ext cx="4224920" cy="14954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1040" y="3319805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7875" y="496945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8033" y="612084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0655" y="21139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6096" y="270610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6096" y="16848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832">
            <a:off x="6616352" y="-577394"/>
            <a:ext cx="5678944" cy="59112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893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75" y="2148882"/>
            <a:ext cx="3168815" cy="1783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94" b="896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2" y="5089818"/>
            <a:ext cx="4551367" cy="26588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58" y="3291298"/>
            <a:ext cx="4881592" cy="3782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90987" y="2672549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50324" y="4843610"/>
            <a:ext cx="816935" cy="6157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8966" y="2059226"/>
            <a:ext cx="816935" cy="615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17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758">
        <p15:prstTrans prst="peelOff"/>
      </p:transition>
    </mc:Choice>
    <mc:Fallback xmlns="">
      <p:transition spd="slow" advTm="37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9703" objId="12"/>
        <p14:stopEvt time="15764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0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6"/>
    </mc:Choice>
    <mc:Fallback xmlns="">
      <p:transition spd="slow" advTm="12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 on the Bus - CoComelon Nursery Rhymes &amp; Kids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95" end="1245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8000" t="-9000" r="-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6976" y="146304"/>
            <a:ext cx="6236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đến xe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1000413"/>
            <a:ext cx="10058400" cy="5257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92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247">
        <p15:prstTrans prst="peelOff"/>
      </p:transition>
    </mc:Choice>
    <mc:Fallback xmlns="">
      <p:transition spd="slow" advTm="15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51018" y="513144"/>
            <a:ext cx="6518187" cy="5843604"/>
            <a:chOff x="5782502" y="5466366"/>
            <a:chExt cx="6571149" cy="6261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49000" l="3167" r="97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" t="-52118" r="-1436" b="51293"/>
            <a:stretch/>
          </p:blipFill>
          <p:spPr>
            <a:xfrm>
              <a:off x="5782502" y="5466366"/>
              <a:ext cx="6571149" cy="62615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1669395" y="10694282"/>
              <a:ext cx="207222" cy="40561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46875" y="243286"/>
            <a:ext cx="1028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Phần 1: 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08217" y="1204823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9" y="1204824"/>
            <a:ext cx="7102830" cy="284225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039350" y="1204824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3333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426">
        <p15:prstTrans prst="peelOff"/>
      </p:transition>
    </mc:Choice>
    <mc:Fallback xmlns="">
      <p:transition spd="slow" advTm="88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049" y="101347"/>
            <a:ext cx="966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69128" y="1260764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382982" y="1781554"/>
            <a:ext cx="7238418" cy="1478540"/>
            <a:chOff x="2382982" y="1747130"/>
            <a:chExt cx="7238418" cy="1478540"/>
          </a:xfrm>
        </p:grpSpPr>
        <p:sp>
          <p:nvSpPr>
            <p:cNvPr id="8" name="Rectangle 7"/>
            <p:cNvSpPr/>
            <p:nvPr/>
          </p:nvSpPr>
          <p:spPr>
            <a:xfrm>
              <a:off x="2382982" y="1747130"/>
              <a:ext cx="7238418" cy="1478540"/>
            </a:xfrm>
            <a:prstGeom prst="rect">
              <a:avLst/>
            </a:prstGeom>
            <a:solidFill>
              <a:srgbClr val="FF66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/>
            <p:cNvCxnSpPr>
              <a:stCxn id="8" idx="1"/>
              <a:endCxn id="8" idx="3"/>
            </p:cNvCxnSpPr>
            <p:nvPr/>
          </p:nvCxnSpPr>
          <p:spPr>
            <a:xfrm>
              <a:off x="2382982" y="2486400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382982" y="4324027"/>
            <a:ext cx="7238418" cy="1610156"/>
            <a:chOff x="2382982" y="4455643"/>
            <a:chExt cx="7238418" cy="14785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2982" y="4455643"/>
              <a:ext cx="7238418" cy="1478540"/>
            </a:xfrm>
            <a:prstGeom prst="rect">
              <a:avLst/>
            </a:prstGeom>
            <a:solidFill>
              <a:srgbClr val="FF66FF"/>
            </a:solidFill>
            <a:ln>
              <a:solidFill>
                <a:schemeClr val="tx1"/>
              </a:solidFill>
            </a:ln>
          </p:spPr>
        </p:pic>
        <p:cxnSp>
          <p:nvCxnSpPr>
            <p:cNvPr id="21" name="Straight Connector 20"/>
            <p:cNvCxnSpPr>
              <a:endCxn id="2" idx="3"/>
            </p:cNvCxnSpPr>
            <p:nvPr/>
          </p:nvCxnSpPr>
          <p:spPr>
            <a:xfrm>
              <a:off x="2382982" y="5194913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9621400" y="1163782"/>
            <a:ext cx="0" cy="5140036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2871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081">
        <p15:prstTrans prst="peelOff"/>
      </p:transition>
    </mc:Choice>
    <mc:Fallback xmlns="">
      <p:transition spd="slow" advTm="58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52786" y="195396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2786" y="3578127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46210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87948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986792" y="3355801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 rot="10800000">
            <a:off x="8758143" y="3505958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965128" y="1468582"/>
            <a:ext cx="28238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861" y="243286"/>
            <a:ext cx="1015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2: Dạy trẻ so sánh chiều dài của 2 đối tượng</a:t>
            </a: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86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355">
        <p15:prstTrans prst="peelOff"/>
      </p:transition>
    </mc:Choice>
    <mc:Fallback xmlns="">
      <p:transition spd="slow" advTm="70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0.00273 -0.238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23866 L -2.5E-6 1.11022E-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9" grpId="1" animBg="1"/>
      <p:bldP spid="9" grpId="2" animBg="1"/>
      <p:bldP spid="16" grpId="0" animBg="1"/>
      <p:bldP spid="16" grpId="1" animBg="1"/>
      <p:bldP spid="1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46210" y="3492073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39635" y="1052946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432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116">
        <p15:prstTrans prst="peelOff"/>
      </p:transition>
    </mc:Choice>
    <mc:Fallback xmlns="">
      <p:transition spd="slow" advTm="44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0118 0.23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grpId="2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54167E-6 -4.07407E-6 L -3.54167E-6 -7.40741E-7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23430" y="1572198"/>
            <a:ext cx="8063345" cy="13300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3430" y="3488193"/>
            <a:ext cx="6040582" cy="13300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9635" y="1318117"/>
            <a:ext cx="0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986775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39635" y="2237216"/>
            <a:ext cx="8063345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39635" y="4153211"/>
            <a:ext cx="7238418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80217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996423" y="3009437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 rot="10800000">
            <a:off x="8721859" y="313633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23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126">
        <p15:prstTrans prst="peelOff"/>
      </p:transition>
    </mc:Choice>
    <mc:Fallback xmlns="">
      <p:transition spd="slow" advTm="36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1" animBg="1"/>
      <p:bldP spid="17" grpId="0" animBg="1"/>
      <p:bldP spid="17" grpId="1" animBg="1"/>
      <p:bldP spid="1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39635" y="4392619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340" y="-97394"/>
            <a:ext cx="10429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Ai nhanh hơn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39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146">
        <p15:prstTrans prst="peelOff"/>
      </p:transition>
    </mc:Choice>
    <mc:Fallback xmlns="">
      <p:transition spd="slow" advTm="70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5|4.2|2.2|6.6|6.4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2|5.7|1.2|7.8|9.8|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4.3|0.9|7.3|5.8|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1|1.7|7.4|6.7|3.5|3.5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9|0.9|7.3|9.1|2.6|2.1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2|18.2|4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2.8|2|2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1.6|1.1|21.4|9.3|4|8.6|9.8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2.6|8.9|2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5|2.6|13.3|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3.3|1.1|3.5|1.3|3.7|1.7|10|1.4|4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153</Words>
  <Application>Microsoft Office PowerPoint</Application>
  <PresentationFormat>Widescreen</PresentationFormat>
  <Paragraphs>25</Paragraphs>
  <Slides>16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#9Slide03 AmpleSoft Bold</vt:lpstr>
      <vt:lpstr>Arial</vt:lpstr>
      <vt:lpstr>Calibri</vt:lpstr>
      <vt:lpstr>Calibri Light</vt:lpstr>
      <vt:lpstr>Times New Roman</vt:lpstr>
      <vt:lpstr>1_Office Theme</vt:lpstr>
      <vt:lpstr>Office Theme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Quyen Fan</cp:lastModifiedBy>
  <cp:revision>63</cp:revision>
  <dcterms:created xsi:type="dcterms:W3CDTF">2022-02-22T15:20:21Z</dcterms:created>
  <dcterms:modified xsi:type="dcterms:W3CDTF">2024-04-14T13:30:55Z</dcterms:modified>
</cp:coreProperties>
</file>