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44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PHÒNG GIÁO DỤC VÀ ĐÀO TẠO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MẦM NON </a:t>
            </a:r>
            <a:r>
              <a:rPr lang="en-US" sz="2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LONG BIÊN A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7829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>
                <a:solidFill>
                  <a:srgbClr val="002060"/>
                </a:solidFill>
                <a:latin typeface="Times New Roman"/>
                <a:cs typeface="Arial" charset="0"/>
              </a:rPr>
              <a:t>Giáo dục âm nhạc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480619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Bản th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GDÂN: Dạy hát: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( 24- 36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0884" y="2630507"/>
            <a:ext cx="794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</a:t>
            </a: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28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* </a:t>
            </a: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57200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97" y="443861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541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037308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005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6588125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995" y="0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90600" y="165928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en-US" sz="3200" b="1" smtClean="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</a:t>
            </a: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 lvl="0"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142</Words>
  <Application>Microsoft Office PowerPoint</Application>
  <PresentationFormat>On-screen Show (4:3)</PresentationFormat>
  <Paragraphs>15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2020-04-02T08:29:12Z</dcterms:created>
  <dcterms:modified xsi:type="dcterms:W3CDTF">2024-03-14T15:07:09Z</dcterms:modified>
</cp:coreProperties>
</file>