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media/media1.WAV" ContentType="audio/x-wav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8" r:id="rId2"/>
    <p:sldId id="334" r:id="rId3"/>
    <p:sldId id="335" r:id="rId4"/>
    <p:sldId id="275" r:id="rId5"/>
    <p:sldId id="336" r:id="rId6"/>
    <p:sldId id="337" r:id="rId7"/>
    <p:sldId id="323" r:id="rId8"/>
    <p:sldId id="265" r:id="rId9"/>
    <p:sldId id="266" r:id="rId10"/>
    <p:sldId id="267" r:id="rId11"/>
    <p:sldId id="311" r:id="rId12"/>
  </p:sldIdLst>
  <p:sldSz cx="18288000" cy="10287000"/>
  <p:notesSz cx="6858000" cy="9144000"/>
  <p:embeddedFontLs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.VnBodoniH" panose="020B7200000000000000" pitchFamily="34" charset="0"/>
      <p:regular r:id="rId17"/>
    </p:embeddedFont>
    <p:embeddedFont>
      <p:font typeface=".VnMemorandumH" panose="020B7200000000000000" pitchFamily="34" charset="0"/>
      <p:regular r:id="rId18"/>
    </p:embeddedFont>
    <p:embeddedFont>
      <p:font typeface=".VnTime" panose="020B7200000000000000" pitchFamily="3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  <p:embeddedFont>
      <p:font typeface="Roboto" panose="02000000000000000000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tags" Target="../tags/tag170.xml"/><Relationship Id="rId39" Type="http://schemas.openxmlformats.org/officeDocument/2006/relationships/tags" Target="../tags/tag183.xml"/><Relationship Id="rId21" Type="http://schemas.openxmlformats.org/officeDocument/2006/relationships/tags" Target="../tags/tag165.xml"/><Relationship Id="rId34" Type="http://schemas.openxmlformats.org/officeDocument/2006/relationships/tags" Target="../tags/tag178.xml"/><Relationship Id="rId42" Type="http://schemas.openxmlformats.org/officeDocument/2006/relationships/tags" Target="../tags/tag186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20.jpeg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9" Type="http://schemas.openxmlformats.org/officeDocument/2006/relationships/tags" Target="../tags/tag173.xml"/><Relationship Id="rId11" Type="http://schemas.openxmlformats.org/officeDocument/2006/relationships/tags" Target="../tags/tag155.xml"/><Relationship Id="rId24" Type="http://schemas.openxmlformats.org/officeDocument/2006/relationships/tags" Target="../tags/tag168.xml"/><Relationship Id="rId32" Type="http://schemas.openxmlformats.org/officeDocument/2006/relationships/tags" Target="../tags/tag176.xml"/><Relationship Id="rId37" Type="http://schemas.openxmlformats.org/officeDocument/2006/relationships/tags" Target="../tags/tag181.xml"/><Relationship Id="rId40" Type="http://schemas.openxmlformats.org/officeDocument/2006/relationships/tags" Target="../tags/tag184.xml"/><Relationship Id="rId45" Type="http://schemas.openxmlformats.org/officeDocument/2006/relationships/tags" Target="../tags/tag189.xml"/><Relationship Id="rId53" Type="http://schemas.openxmlformats.org/officeDocument/2006/relationships/image" Target="../media/image14.png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31" Type="http://schemas.openxmlformats.org/officeDocument/2006/relationships/tags" Target="../tags/tag175.xml"/><Relationship Id="rId44" Type="http://schemas.openxmlformats.org/officeDocument/2006/relationships/tags" Target="../tags/tag188.xml"/><Relationship Id="rId52" Type="http://schemas.openxmlformats.org/officeDocument/2006/relationships/audio" Target="../media/audio5.wav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tags" Target="../tags/tag171.xml"/><Relationship Id="rId30" Type="http://schemas.openxmlformats.org/officeDocument/2006/relationships/tags" Target="../tags/tag174.xml"/><Relationship Id="rId35" Type="http://schemas.openxmlformats.org/officeDocument/2006/relationships/tags" Target="../tags/tag179.xml"/><Relationship Id="rId43" Type="http://schemas.openxmlformats.org/officeDocument/2006/relationships/tags" Target="../tags/tag187.xml"/><Relationship Id="rId48" Type="http://schemas.openxmlformats.org/officeDocument/2006/relationships/audio" Target="../media/audio2.wav"/><Relationship Id="rId56" Type="http://schemas.openxmlformats.org/officeDocument/2006/relationships/image" Target="../media/image21.jpeg"/><Relationship Id="rId8" Type="http://schemas.openxmlformats.org/officeDocument/2006/relationships/tags" Target="../tags/tag152.xml"/><Relationship Id="rId51" Type="http://schemas.openxmlformats.org/officeDocument/2006/relationships/audio" Target="../media/audio6.wav"/><Relationship Id="rId3" Type="http://schemas.openxmlformats.org/officeDocument/2006/relationships/tags" Target="../tags/tag147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tags" Target="../tags/tag169.xml"/><Relationship Id="rId33" Type="http://schemas.openxmlformats.org/officeDocument/2006/relationships/tags" Target="../tags/tag177.xml"/><Relationship Id="rId38" Type="http://schemas.openxmlformats.org/officeDocument/2006/relationships/tags" Target="../tags/tag182.xml"/><Relationship Id="rId46" Type="http://schemas.openxmlformats.org/officeDocument/2006/relationships/slideLayout" Target="../slideLayouts/slideLayout7.xml"/><Relationship Id="rId20" Type="http://schemas.openxmlformats.org/officeDocument/2006/relationships/tags" Target="../tags/tag164.xml"/><Relationship Id="rId41" Type="http://schemas.openxmlformats.org/officeDocument/2006/relationships/tags" Target="../tags/tag185.xml"/><Relationship Id="rId54" Type="http://schemas.openxmlformats.org/officeDocument/2006/relationships/image" Target="../media/image19.jpe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tags" Target="../tags/tag172.xml"/><Relationship Id="rId36" Type="http://schemas.openxmlformats.org/officeDocument/2006/relationships/tags" Target="../tags/tag180.xml"/><Relationship Id="rId49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nlongbiena.longbien.edu.v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audio" Target="../media/audio2.wav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audio" Target="../media/audio3.wav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audio" Target="../media/audio6.wav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audio" Target="../media/audio1.wav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audio" Target="../media/audio4.wav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9" Type="http://schemas.openxmlformats.org/officeDocument/2006/relationships/tags" Target="../tags/tag136.xml"/><Relationship Id="rId21" Type="http://schemas.openxmlformats.org/officeDocument/2006/relationships/tags" Target="../tags/tag118.xml"/><Relationship Id="rId34" Type="http://schemas.openxmlformats.org/officeDocument/2006/relationships/tags" Target="../tags/tag131.xml"/><Relationship Id="rId42" Type="http://schemas.openxmlformats.org/officeDocument/2006/relationships/tags" Target="../tags/tag139.xml"/><Relationship Id="rId47" Type="http://schemas.openxmlformats.org/officeDocument/2006/relationships/tags" Target="../tags/tag144.xml"/><Relationship Id="rId50" Type="http://schemas.openxmlformats.org/officeDocument/2006/relationships/audio" Target="../media/audio2.wav"/><Relationship Id="rId55" Type="http://schemas.openxmlformats.org/officeDocument/2006/relationships/image" Target="../media/image15.png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6" Type="http://schemas.microsoft.com/office/2007/relationships/media" Target="../media/media1.WAV"/><Relationship Id="rId29" Type="http://schemas.openxmlformats.org/officeDocument/2006/relationships/tags" Target="../tags/tag126.xml"/><Relationship Id="rId11" Type="http://schemas.openxmlformats.org/officeDocument/2006/relationships/tags" Target="../tags/tag110.xml"/><Relationship Id="rId24" Type="http://schemas.openxmlformats.org/officeDocument/2006/relationships/tags" Target="../tags/tag121.xml"/><Relationship Id="rId32" Type="http://schemas.openxmlformats.org/officeDocument/2006/relationships/tags" Target="../tags/tag129.xml"/><Relationship Id="rId37" Type="http://schemas.openxmlformats.org/officeDocument/2006/relationships/tags" Target="../tags/tag134.xml"/><Relationship Id="rId40" Type="http://schemas.openxmlformats.org/officeDocument/2006/relationships/tags" Target="../tags/tag137.xml"/><Relationship Id="rId45" Type="http://schemas.openxmlformats.org/officeDocument/2006/relationships/tags" Target="../tags/tag142.xml"/><Relationship Id="rId53" Type="http://schemas.openxmlformats.org/officeDocument/2006/relationships/audio" Target="../media/audio6.wav"/><Relationship Id="rId58" Type="http://schemas.openxmlformats.org/officeDocument/2006/relationships/image" Target="../media/image18.jpeg"/><Relationship Id="rId5" Type="http://schemas.openxmlformats.org/officeDocument/2006/relationships/tags" Target="../tags/tag104.xml"/><Relationship Id="rId19" Type="http://schemas.openxmlformats.org/officeDocument/2006/relationships/tags" Target="../tags/tag116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tags" Target="../tags/tag132.xml"/><Relationship Id="rId43" Type="http://schemas.openxmlformats.org/officeDocument/2006/relationships/tags" Target="../tags/tag140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6.jpeg"/><Relationship Id="rId8" Type="http://schemas.openxmlformats.org/officeDocument/2006/relationships/tags" Target="../tags/tag107.xml"/><Relationship Id="rId51" Type="http://schemas.openxmlformats.org/officeDocument/2006/relationships/audio" Target="../media/audio3.wav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audio" Target="../media/media1.WAV"/><Relationship Id="rId25" Type="http://schemas.openxmlformats.org/officeDocument/2006/relationships/tags" Target="../tags/tag122.xml"/><Relationship Id="rId33" Type="http://schemas.openxmlformats.org/officeDocument/2006/relationships/tags" Target="../tags/tag130.xml"/><Relationship Id="rId38" Type="http://schemas.openxmlformats.org/officeDocument/2006/relationships/tags" Target="../tags/tag135.xml"/><Relationship Id="rId46" Type="http://schemas.openxmlformats.org/officeDocument/2006/relationships/tags" Target="../tags/tag143.xml"/><Relationship Id="rId20" Type="http://schemas.openxmlformats.org/officeDocument/2006/relationships/tags" Target="../tags/tag117.xml"/><Relationship Id="rId41" Type="http://schemas.openxmlformats.org/officeDocument/2006/relationships/tags" Target="../tags/tag138.xml"/><Relationship Id="rId54" Type="http://schemas.openxmlformats.org/officeDocument/2006/relationships/image" Target="../media/image14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5" Type="http://schemas.openxmlformats.org/officeDocument/2006/relationships/tags" Target="../tags/tag114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tags" Target="../tags/tag133.xml"/><Relationship Id="rId49" Type="http://schemas.openxmlformats.org/officeDocument/2006/relationships/audio" Target="../media/audio7.wav"/><Relationship Id="rId57" Type="http://schemas.openxmlformats.org/officeDocument/2006/relationships/image" Target="../media/image17.jpeg"/><Relationship Id="rId10" Type="http://schemas.openxmlformats.org/officeDocument/2006/relationships/tags" Target="../tags/tag109.xml"/><Relationship Id="rId31" Type="http://schemas.openxmlformats.org/officeDocument/2006/relationships/tags" Target="../tags/tag128.xml"/><Relationship Id="rId44" Type="http://schemas.openxmlformats.org/officeDocument/2006/relationships/tags" Target="../tags/tag141.xml"/><Relationship Id="rId52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18287970" cy="10285077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21594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8" y="3580683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3505200" y="4451526"/>
            <a:ext cx="12115800" cy="1345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20/11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644916"/>
            <a:ext cx="8137879" cy="1277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2441" y="1600200"/>
            <a:ext cx="849137" cy="8229600"/>
            <a:chOff x="1" y="768"/>
            <a:chExt cx="295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66" y="2614"/>
              <a:ext cx="173" cy="286"/>
              <a:chOff x="1873" y="1128"/>
              <a:chExt cx="2013" cy="3007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505" y="1682"/>
                <a:ext cx="762" cy="18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504" y="1128"/>
                <a:ext cx="762" cy="300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1682"/>
                <a:ext cx="1097" cy="18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1130"/>
                <a:ext cx="1096" cy="300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57" y="1667"/>
              <a:ext cx="173" cy="286"/>
              <a:chOff x="1874" y="1128"/>
              <a:chExt cx="2014" cy="3007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507" y="1680"/>
                <a:ext cx="762" cy="18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504" y="1128"/>
                <a:ext cx="762" cy="300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1681"/>
                <a:ext cx="1097" cy="18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1130"/>
                <a:ext cx="1096" cy="300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6676" y="114300"/>
            <a:ext cx="17916524" cy="20574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00" b="1" dirty="0">
                <a:latin typeface=".VnTime" panose="020B7200000000000000" pitchFamily="34" charset="0"/>
              </a:rPr>
              <a:t>      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5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20/11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001998" y="630912"/>
            <a:ext cx="1566968" cy="1040462"/>
            <a:chOff x="4808" y="240"/>
            <a:chExt cx="673" cy="575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696"/>
                <a:ext cx="134" cy="5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696"/>
                <a:ext cx="134" cy="51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696"/>
                <a:ext cx="750" cy="516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696"/>
                <a:ext cx="749" cy="516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96"/>
                <a:ext cx="674" cy="5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4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"/>
            <a:ext cx="2159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3800" y="571500"/>
            <a:ext cx="1371600" cy="9144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6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52" y="2667084"/>
            <a:ext cx="53609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2667084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75913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1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00402"/>
            <a:ext cx="9829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B466A-B0C6-BF8A-CEAC-957E70E0B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95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C763D9-A831-0625-6B19-FA04D4ADA690}"/>
              </a:ext>
            </a:extLst>
          </p:cNvPr>
          <p:cNvSpPr txBox="1"/>
          <p:nvPr/>
        </p:nvSpPr>
        <p:spPr>
          <a:xfrm>
            <a:off x="4000500" y="3367088"/>
            <a:ext cx="10287000" cy="21082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86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86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86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6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6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2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FA661-55D2-8AB6-521B-6126557DE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pic>
        <p:nvPicPr>
          <p:cNvPr id="10" name="Picture 9" descr="A group of children standing in front of a screen&#10;&#10;Description automatically generated">
            <a:extLst>
              <a:ext uri="{FF2B5EF4-FFF2-40B4-BE49-F238E27FC236}">
                <a16:creationId xmlns:a16="http://schemas.microsoft.com/office/drawing/2014/main" id="{A99C9316-4709-911C-B9AE-5CE70244F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23900"/>
            <a:ext cx="8532114" cy="7772400"/>
          </a:xfrm>
          <a:prstGeom prst="rect">
            <a:avLst/>
          </a:prstGeom>
        </p:spPr>
      </p:pic>
      <p:pic>
        <p:nvPicPr>
          <p:cNvPr id="12" name="Picture 11" descr="A group of children sitting at a table eating&#10;&#10;Description automatically generated">
            <a:extLst>
              <a:ext uri="{FF2B5EF4-FFF2-40B4-BE49-F238E27FC236}">
                <a16:creationId xmlns:a16="http://schemas.microsoft.com/office/drawing/2014/main" id="{C2584B6B-128F-8391-711E-7B11E23A3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06" y="723900"/>
            <a:ext cx="6076949" cy="4038600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>
            <a:off x="2283714" y="6939592"/>
            <a:ext cx="8534400" cy="1627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3074" dirty="0">
                <a:solidFill>
                  <a:srgbClr val="FFFFFF"/>
                </a:solidFill>
                <a:latin typeface="Roboto"/>
              </a:rPr>
              <a:t>+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A group of children lying on the floor in a room&#10;&#10;Description automatically generated">
            <a:extLst>
              <a:ext uri="{FF2B5EF4-FFF2-40B4-BE49-F238E27FC236}">
                <a16:creationId xmlns:a16="http://schemas.microsoft.com/office/drawing/2014/main" id="{83E7AC0C-4BEB-EA5D-2D75-0B6F2FC278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4" r="4859"/>
          <a:stretch/>
        </p:blipFill>
        <p:spPr>
          <a:xfrm>
            <a:off x="10153650" y="4471307"/>
            <a:ext cx="60769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7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D7BC-B61C-438C-86A4-0CABC0D0FB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4F2A8-7F9B-4A34-B556-A0D7C3420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DA7EF-4557-4DA5-85E1-92EA3203E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12" y="-18560"/>
            <a:ext cx="18342768" cy="10287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1E1F513-7FD6-4F3E-8F12-8A859696F338}"/>
              </a:ext>
            </a:extLst>
          </p:cNvPr>
          <p:cNvSpPr txBox="1">
            <a:spLocks/>
          </p:cNvSpPr>
          <p:nvPr/>
        </p:nvSpPr>
        <p:spPr>
          <a:xfrm>
            <a:off x="-15012" y="9144001"/>
            <a:ext cx="18288000" cy="1124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37160" tIns="68580" rIns="137160" bIns="6858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sz="2700" b="1" dirty="0">
                <a:solidFill>
                  <a:srgbClr val="0000FF"/>
                </a:solidFill>
                <a:latin typeface="+mj-lt"/>
              </a:rPr>
              <a:t>Trường mầm non Long Biên A.  ĐT liên hệ: 0243 205 8868. Địa chỉ: Tổ 12, phường Long Biên, quận Long Biên, thành phố Hà Nội</a:t>
            </a:r>
          </a:p>
          <a:p>
            <a:pPr algn="l"/>
            <a:r>
              <a:rPr lang="vi-VN" sz="2700" b="1" dirty="0">
                <a:solidFill>
                  <a:srgbClr val="0000FF"/>
                </a:solidFill>
                <a:latin typeface="+mj-lt"/>
              </a:rPr>
              <a:t>Website: </a:t>
            </a:r>
            <a:r>
              <a:rPr lang="vi-VN" sz="2700" b="1" dirty="0">
                <a:solidFill>
                  <a:srgbClr val="0000FF"/>
                </a:solidFill>
                <a:latin typeface="+mj-lt"/>
                <a:hlinkClick r:id="rId3"/>
              </a:rPr>
              <a:t>https://mnlongbiena.longbien.edu.vn/</a:t>
            </a:r>
            <a:r>
              <a:rPr lang="vi-VN" sz="2700" b="1" dirty="0">
                <a:solidFill>
                  <a:srgbClr val="0000FF"/>
                </a:solidFill>
                <a:latin typeface="+mj-lt"/>
              </a:rPr>
              <a:t>    Facebook: https://www.facebook.com/truongmnlongbiena</a:t>
            </a:r>
            <a:r>
              <a:rPr lang="vi-VN" sz="2400" dirty="0">
                <a:solidFill>
                  <a:srgbClr val="0000FF"/>
                </a:solidFill>
                <a:latin typeface="+mj-lt"/>
              </a:rPr>
              <a:t>/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9DF0A-4AF2-4CBD-89BD-B18578D08DA5}"/>
              </a:ext>
            </a:extLst>
          </p:cNvPr>
          <p:cNvSpPr/>
          <p:nvPr/>
        </p:nvSpPr>
        <p:spPr>
          <a:xfrm>
            <a:off x="19882" y="2514275"/>
            <a:ext cx="18287999" cy="2354491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vi-VN" sz="7200" b="1" dirty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.VnMemorandumH" panose="020B7200000000000000" pitchFamily="34" charset="0"/>
              </a:rPr>
              <a:t>TRƯỜNG MẦM NON XANH</a:t>
            </a:r>
          </a:p>
          <a:p>
            <a:pPr algn="ctr"/>
            <a:r>
              <a:rPr lang="vi-VN" sz="7200" b="1" dirty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.VnMemorandumH" panose="020B7200000000000000" pitchFamily="34" charset="0"/>
              </a:rPr>
              <a:t>AN TOÀN</a:t>
            </a:r>
            <a:r>
              <a:rPr lang="en-US" sz="7200" b="1" dirty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.VnMemorandumH" panose="020B7200000000000000" pitchFamily="34" charset="0"/>
              </a:rPr>
              <a:t> - </a:t>
            </a:r>
            <a:r>
              <a:rPr lang="vi-VN" sz="7200" b="1" dirty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.VnMemorandumH" panose="020B7200000000000000" pitchFamily="34" charset="0"/>
              </a:rPr>
              <a:t>THÂN THIỆN</a:t>
            </a:r>
            <a:endParaRPr lang="en-US" sz="7200" b="1" dirty="0">
              <a:ln w="12700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.VnMemorandumH" panose="020B7200000000000000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7DE132-066E-4EF4-A1E8-E3F2F414504A}"/>
              </a:ext>
            </a:extLst>
          </p:cNvPr>
          <p:cNvSpPr txBox="1">
            <a:spLocks/>
          </p:cNvSpPr>
          <p:nvPr/>
        </p:nvSpPr>
        <p:spPr>
          <a:xfrm>
            <a:off x="0" y="133799"/>
            <a:ext cx="18272988" cy="1375959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>
              <a:lnSpc>
                <a:spcPts val="4800"/>
              </a:lnSpc>
              <a:spcBef>
                <a:spcPts val="0"/>
              </a:spcBef>
              <a:spcAft>
                <a:spcPts val="900"/>
              </a:spcAft>
            </a:pPr>
            <a:r>
              <a:rPr lang="vi-VN" sz="3450" b="1" dirty="0">
                <a:solidFill>
                  <a:srgbClr val="0000FF"/>
                </a:solidFill>
              </a:rPr>
              <a:t>UBND QUẬN LONG BIÊN</a:t>
            </a:r>
            <a:br>
              <a:rPr lang="vi-VN" sz="3450" b="1" dirty="0">
                <a:solidFill>
                  <a:srgbClr val="0000FF"/>
                </a:solidFill>
              </a:rPr>
            </a:br>
            <a:r>
              <a:rPr lang="vi-VN" sz="3450" b="1" dirty="0">
                <a:solidFill>
                  <a:srgbClr val="0000FF"/>
                </a:solidFill>
              </a:rPr>
              <a:t>TRƯỜNG MẦM NON LONG BIÊN A</a:t>
            </a:r>
            <a:endParaRPr lang="en-US" sz="345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1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hildren playing on a hill&#10;&#10;Description automatically generated">
            <a:extLst>
              <a:ext uri="{FF2B5EF4-FFF2-40B4-BE49-F238E27FC236}">
                <a16:creationId xmlns:a16="http://schemas.microsoft.com/office/drawing/2014/main" id="{532B1E59-B38C-9CD9-9DB9-A2B5F31FC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80"/>
          <a:stretch/>
        </p:blipFill>
        <p:spPr>
          <a:xfrm>
            <a:off x="20" y="4"/>
            <a:ext cx="18287980" cy="10286996"/>
          </a:xfrm>
          <a:prstGeom prst="rect">
            <a:avLst/>
          </a:prstGeom>
        </p:spPr>
      </p:pic>
      <p:pic>
        <p:nvPicPr>
          <p:cNvPr id="9" name="Content Placeholder 4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D42CC762-5168-9CD1-0DE2-6638357C1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r="9720"/>
          <a:stretch/>
        </p:blipFill>
        <p:spPr>
          <a:xfrm>
            <a:off x="6341316" y="4574720"/>
            <a:ext cx="5652213" cy="5140779"/>
          </a:xfrm>
          <a:prstGeom prst="rect">
            <a:avLst/>
          </a:prstGeom>
        </p:spPr>
      </p:pic>
      <p:pic>
        <p:nvPicPr>
          <p:cNvPr id="10" name="Content Placeholder 7" descr="A person holding flowers in front of a wall with paper flowers&#10;&#10;Description automatically generated">
            <a:extLst>
              <a:ext uri="{FF2B5EF4-FFF2-40B4-BE49-F238E27FC236}">
                <a16:creationId xmlns:a16="http://schemas.microsoft.com/office/drawing/2014/main" id="{77D113F1-5805-4011-23A2-AA2BFEADE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r="-1" b="-1"/>
          <a:stretch/>
        </p:blipFill>
        <p:spPr>
          <a:xfrm>
            <a:off x="12015300" y="2324099"/>
            <a:ext cx="6256740" cy="7962901"/>
          </a:xfrm>
          <a:prstGeom prst="rect">
            <a:avLst/>
          </a:prstGeom>
        </p:spPr>
      </p:pic>
      <p:pic>
        <p:nvPicPr>
          <p:cNvPr id="12" name="Picture 11" descr="A group of children sitting on the floor in a classroom&#10;&#10;Description automatically generated">
            <a:extLst>
              <a:ext uri="{FF2B5EF4-FFF2-40B4-BE49-F238E27FC236}">
                <a16:creationId xmlns:a16="http://schemas.microsoft.com/office/drawing/2014/main" id="{CEA27E3E-502C-5C29-68A3-2424FC305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30" y="0"/>
            <a:ext cx="5715000" cy="4591050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7297E2DD-EBB2-C75A-C836-75EA5BBDA8AC}"/>
              </a:ext>
            </a:extLst>
          </p:cNvPr>
          <p:cNvSpPr txBox="1"/>
          <p:nvPr/>
        </p:nvSpPr>
        <p:spPr>
          <a:xfrm>
            <a:off x="12283265" y="542597"/>
            <a:ext cx="5715000" cy="12715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Trang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7911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DE2947-FF0E-2A79-8722-64DD1C49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"/>
            <a:ext cx="18288000" cy="10270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43C3D-E1E2-6BDA-6E0E-53433997AE12}"/>
              </a:ext>
            </a:extLst>
          </p:cNvPr>
          <p:cNvSpPr txBox="1"/>
          <p:nvPr/>
        </p:nvSpPr>
        <p:spPr>
          <a:xfrm>
            <a:off x="2133600" y="2705100"/>
            <a:ext cx="85344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6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6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 Nam 20/11 </a:t>
            </a:r>
            <a:r>
              <a:rPr lang="en-US" sz="6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375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" y="0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84ACC3-DC10-7831-C9CE-09FD0AC0A746}"/>
              </a:ext>
            </a:extLst>
          </p:cNvPr>
          <p:cNvSpPr txBox="1"/>
          <p:nvPr/>
        </p:nvSpPr>
        <p:spPr>
          <a:xfrm>
            <a:off x="228600" y="3162300"/>
            <a:ext cx="1828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63600" y="1600201"/>
            <a:ext cx="511176" cy="8367677"/>
            <a:chOff x="54" y="768"/>
            <a:chExt cx="177" cy="2110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27" y="2674"/>
              <a:ext cx="240" cy="168"/>
              <a:chOff x="1491" y="1824"/>
              <a:chExt cx="2797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932" y="2599"/>
                <a:ext cx="1906" cy="4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492" y="2614"/>
                <a:ext cx="2796" cy="4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931" y="2061"/>
                <a:ext cx="1907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491" y="2079"/>
                <a:ext cx="2797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18" y="1727"/>
              <a:ext cx="240" cy="167"/>
              <a:chOff x="1491" y="1824"/>
              <a:chExt cx="2797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935" y="2618"/>
                <a:ext cx="1906" cy="4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492" y="2619"/>
                <a:ext cx="2796" cy="47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935" y="2090"/>
                <a:ext cx="1907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491" y="2079"/>
                <a:ext cx="2797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2251" y="2283620"/>
            <a:ext cx="1758950" cy="1488281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317" y="1580"/>
              <a:ext cx="273" cy="4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53" y="1585"/>
              <a:ext cx="400" cy="4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440" y="1428"/>
              <a:ext cx="273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76" y="1429"/>
              <a:ext cx="40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343668" y="8541519"/>
            <a:ext cx="1487542" cy="1774824"/>
            <a:chOff x="1874" y="1824"/>
            <a:chExt cx="2012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450" y="2943"/>
              <a:ext cx="878" cy="1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242" y="2946"/>
              <a:ext cx="1288" cy="1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447" y="2080"/>
              <a:ext cx="878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242" y="2084"/>
              <a:ext cx="1288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255588" y="4221162"/>
            <a:ext cx="1600200" cy="1844676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474" y="2963"/>
              <a:ext cx="817" cy="1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290" y="2951"/>
              <a:ext cx="1199" cy="12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477" y="2102"/>
              <a:ext cx="817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287" y="2090"/>
              <a:ext cx="1199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343668" y="6598419"/>
            <a:ext cx="1487542" cy="1774824"/>
            <a:chOff x="1874" y="1824"/>
            <a:chExt cx="2012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450" y="2943"/>
              <a:ext cx="878" cy="1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242" y="2946"/>
              <a:ext cx="1288" cy="1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447" y="2080"/>
              <a:ext cx="878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242" y="2084"/>
              <a:ext cx="1288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133600" y="2393157"/>
            <a:ext cx="15544800" cy="14859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89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89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89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1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286000" y="4543425"/>
            <a:ext cx="15392400" cy="13716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89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07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352676" y="6515100"/>
            <a:ext cx="15325724" cy="16002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9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9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62200" y="6600826"/>
            <a:ext cx="15087600" cy="153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9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286000" y="8636795"/>
            <a:ext cx="15392400" cy="1478756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89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1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492920"/>
            <a:ext cx="1371600" cy="87868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19200" y="4572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19200" y="4572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19200" y="492920"/>
            <a:ext cx="1371600" cy="87868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19200" y="4572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492920"/>
            <a:ext cx="1371600" cy="87868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19200" y="4572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19200" y="4572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19200" y="492920"/>
            <a:ext cx="1371600" cy="87868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19200" y="4572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90626" y="450058"/>
            <a:ext cx="1371600" cy="87868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219200" y="435770"/>
            <a:ext cx="1371600" cy="9144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6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743201" y="342900"/>
            <a:ext cx="15173326" cy="16002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6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16001998" y="630912"/>
            <a:ext cx="1566968" cy="1040462"/>
            <a:chOff x="4808" y="240"/>
            <a:chExt cx="673" cy="575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696"/>
                <a:ext cx="134" cy="5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696"/>
                <a:ext cx="134" cy="51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696"/>
                <a:ext cx="750" cy="516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696"/>
                <a:ext cx="749" cy="516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96"/>
                <a:ext cx="674" cy="5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4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17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2441" y="1600200"/>
            <a:ext cx="849137" cy="8229600"/>
            <a:chOff x="1" y="768"/>
            <a:chExt cx="295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66" y="2614"/>
              <a:ext cx="173" cy="286"/>
              <a:chOff x="1873" y="1128"/>
              <a:chExt cx="2013" cy="3007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505" y="1682"/>
                <a:ext cx="762" cy="18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504" y="1128"/>
                <a:ext cx="762" cy="300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1682"/>
                <a:ext cx="1097" cy="18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1130"/>
                <a:ext cx="1096" cy="300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57" y="1667"/>
              <a:ext cx="173" cy="286"/>
              <a:chOff x="1874" y="1128"/>
              <a:chExt cx="2014" cy="3007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507" y="1680"/>
                <a:ext cx="762" cy="18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504" y="1128"/>
                <a:ext cx="762" cy="300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1681"/>
                <a:ext cx="1097" cy="18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1130"/>
                <a:ext cx="1096" cy="300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6676" y="114300"/>
            <a:ext cx="17916524" cy="20574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00" b="1">
                <a:latin typeface=".VnTime" panose="020B7200000000000000" pitchFamily="34" charset="0"/>
              </a:rPr>
              <a:t>       </a:t>
            </a:r>
            <a:r>
              <a: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64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001998" y="630912"/>
            <a:ext cx="1566968" cy="1040462"/>
            <a:chOff x="4808" y="240"/>
            <a:chExt cx="673" cy="575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696"/>
                <a:ext cx="134" cy="5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696"/>
                <a:ext cx="134" cy="51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696"/>
                <a:ext cx="750" cy="516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696"/>
                <a:ext cx="749" cy="516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96"/>
                <a:ext cx="674" cy="5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4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"/>
            <a:ext cx="2159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38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92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92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92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26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19200" y="607220"/>
            <a:ext cx="1371600" cy="87868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92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9200" y="607220"/>
            <a:ext cx="1371600" cy="87868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607220"/>
            <a:ext cx="1371600" cy="87868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19200" y="607220"/>
            <a:ext cx="1371600" cy="87868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19200" y="571500"/>
            <a:ext cx="1371600" cy="878682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19200" y="571500"/>
            <a:ext cx="1371600" cy="9144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lIns="163284" tIns="81642" rIns="163284" bIns="8164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6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78400" y="9829800"/>
            <a:ext cx="609600" cy="457200"/>
          </a:xfrm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19302"/>
            <a:ext cx="59436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521" y="6319302"/>
            <a:ext cx="65532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dministrator\Desktop\IMG_7179.JPG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320529" y="2206042"/>
            <a:ext cx="7408818" cy="38862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9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315</Words>
  <Application>Microsoft Office PowerPoint</Application>
  <PresentationFormat>Custom</PresentationFormat>
  <Paragraphs>76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Black</vt:lpstr>
      <vt:lpstr>Times New Roman</vt:lpstr>
      <vt:lpstr>.VnTime</vt:lpstr>
      <vt:lpstr>Roboto</vt:lpstr>
      <vt:lpstr>.VnAvant</vt:lpstr>
      <vt:lpstr>.VnMemorandumH</vt:lpstr>
      <vt:lpstr>Arial</vt:lpstr>
      <vt:lpstr>Calibri</vt:lpstr>
      <vt:lpstr>.VnBodoniH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tài: Trò chuyện về ngày 20/11</dc:title>
  <dc:creator>MSTT</dc:creator>
  <cp:lastModifiedBy>hang thuy</cp:lastModifiedBy>
  <cp:revision>8</cp:revision>
  <dcterms:created xsi:type="dcterms:W3CDTF">2006-08-16T00:00:00Z</dcterms:created>
  <dcterms:modified xsi:type="dcterms:W3CDTF">2024-03-12T11:07:19Z</dcterms:modified>
  <dc:identifier>DAF0BusbOJc</dc:identifier>
</cp:coreProperties>
</file>