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6" r:id="rId3"/>
    <p:sldId id="289" r:id="rId4"/>
    <p:sldId id="290" r:id="rId5"/>
    <p:sldId id="277" r:id="rId6"/>
    <p:sldId id="291" r:id="rId7"/>
    <p:sldId id="287" r:id="rId8"/>
    <p:sldId id="267" r:id="rId9"/>
    <p:sldId id="282" r:id="rId10"/>
    <p:sldId id="283" r:id="rId11"/>
    <p:sldId id="285" r:id="rId12"/>
    <p:sldId id="294" r:id="rId13"/>
    <p:sldId id="268" r:id="rId14"/>
    <p:sldId id="270" r:id="rId15"/>
    <p:sldId id="298" r:id="rId16"/>
    <p:sldId id="297" r:id="rId17"/>
    <p:sldId id="299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FD0FE1"/>
    <a:srgbClr val="29E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79" autoAdjust="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C021-B97F-42CB-A714-0AF1C52735E0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EC498-C007-408D-A414-102B0A65F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EC498-C007-408D-A414-102B0A65F8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3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AF0D-4620-C16D-AF1B-C7454299D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78EB2-0A2A-8C02-C381-15D3CAC7BC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91773-EBDB-8275-C951-9C4F41AB4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3BEE-3096-5D17-23A7-7D969F41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6072C-9573-FEF0-3DAA-D88AFE84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4D93-FF32-E8D9-32E5-E9335C80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DE852-C663-AC7E-D2EF-9D72174DF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DA3CA-7718-9483-EDC9-40BC6570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E708D-8D0F-5792-4F68-B68DB244A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BFFB-A0C6-0373-EA6F-0A00898D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BE390-8EB9-7344-065C-34739801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057B1-A414-4B46-70AF-44A829B1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1A1AC-B5B5-7FBD-B8BB-5B4A9104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B6B50-CE07-F820-57D8-47C75667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D2460-80DB-E200-4788-AB67319C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36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13309-3711-DBDF-7AF6-ECA8C75D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4B76D-E097-8609-EB87-89A4FFF8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24F458-D385-958B-2A34-6DF684FB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DFD2D-F269-32CC-F0E3-B48CDD19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969DF-2F0A-9B03-BD9E-318A1CFF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A126C-88AD-BFB9-D72D-A3CCFA50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7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A2FFA-159E-A765-3816-70D2287C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399F33-A051-D531-20CE-371E1811E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1768C-36E9-22C2-AB93-F4386D3F9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5CD9F-34E5-BC24-7EAF-803B1FD3D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28DE32-42CE-D5D9-1DC1-3992DD5A8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EECA2B-3BD8-273D-1281-6A67CCC48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EC50D-01EF-85A7-4B89-9423AFD0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94DA9-7DEA-4C34-DAEC-83439F164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04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627BD-4FBD-3824-86D7-4876F8C78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3B50D6-5B71-E498-BEE7-EFD87A70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BCB58-29E6-ACAC-4421-4DC5BAA1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3D31F-C1B3-85A8-5DC1-B757D92D4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00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10B91-C463-9F22-78CD-6E3E4252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104A4-4AD5-0DC7-B166-0C0169A7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A47F5-3566-1821-DF34-4D2C4872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90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1300-0B4C-9732-27BB-F3DBC4C4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93543-AF8C-C1B7-2E3B-FB4737555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1EFFE1-07EA-6CDD-593F-12BE64CC1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9F453-7CCF-1069-1758-A61FEFAC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D9F69-78C3-3994-E2A4-92329D1B2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B9CDE-DA0A-1F30-F0A5-D876491A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4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B918-1EF9-5E15-61C7-E2DEC75C0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EFD4B-989B-93BB-9445-26D0975C5A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FA24B-01EA-6C66-421C-15D5D3430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B828B2-70E9-73BB-19A7-6C4CB3B2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C9842-2FC5-4654-B073-0EC9E309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E8683-ADCA-F7D5-8520-DFECA83F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1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DFDD2-A44B-6270-3CCD-BEE593B62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2FC0F-7A76-B8AF-5B49-E7C077AAF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5A2E9-1716-C7CB-3F68-4AC0B4F9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6340B-A61E-E3CD-FFC2-0EC4FC50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7AC0A-6447-8398-6B39-C49004A2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E5F1F-5E54-BF61-ABEB-5CDF187720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F2AEC-350E-5BFC-4E9B-161106626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A119-DD46-E3B0-433A-7C9D30DD8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8255-3C3D-B03D-37F5-8A011D498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5C293-80FE-4F8F-81DF-A7F9C8AF3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0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B116A-3CA7-4BAD-9892-D965339006A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78559-52BA-4812-B4C4-F699DC6F8B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2D70C-D934-DD25-80B8-40BA143D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0B0A1-108C-605B-DEB5-74183475C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AFAB-846D-00A7-C6F5-E5C2E072A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E5902-EA3A-400B-9DB7-489F5EADBE53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4E424-C5EE-0A41-6A08-116492ACF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5ACE2-944A-BAAE-0149-2848322F5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84770-2608-47F6-8813-AA378AED1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3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audio" Target="../media/audio1.wav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064AF-E16B-B4FA-82B5-F408B49AE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65"/>
          <a:stretch/>
        </p:blipFill>
        <p:spPr>
          <a:xfrm>
            <a:off x="2529" y="76200"/>
            <a:ext cx="9144000" cy="6781800"/>
          </a:xfrm>
          <a:prstGeom prst="rect">
            <a:avLst/>
          </a:prstGeom>
        </p:spPr>
      </p:pic>
      <p:sp>
        <p:nvSpPr>
          <p:cNvPr id="4" name="AutoShape 2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D4FC2D75-7308-F0B1-CE46-64F7138783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AutoShape 4" descr="Tổng hợp 30+ mẫu hình nền PowerPoint ngộ nghĩnh, dễ thương - Fptshop.com.vn">
            <a:extLst>
              <a:ext uri="{FF2B5EF4-FFF2-40B4-BE49-F238E27FC236}">
                <a16:creationId xmlns:a16="http://schemas.microsoft.com/office/drawing/2014/main" id="{E5CA905A-4129-3735-9D11-48BB06B33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3D553DB-4BC7-CDCB-8DAF-1EF1A4DD501D}"/>
              </a:ext>
            </a:extLst>
          </p:cNvPr>
          <p:cNvSpPr txBox="1">
            <a:spLocks noChangeArrowheads="1"/>
          </p:cNvSpPr>
          <p:nvPr/>
        </p:nvSpPr>
        <p:spPr>
          <a:xfrm>
            <a:off x="2771775" y="374981"/>
            <a:ext cx="4057650" cy="37147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75B3CB2-C3E3-4DD3-6FDC-292D9D209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00" y="874532"/>
            <a:ext cx="3805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D102186A-D228-71D2-33B9-C01C11B7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101" y="1448437"/>
            <a:ext cx="31200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140D304-EDCA-2E5F-409A-7A2D1933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690" y="2254331"/>
            <a:ext cx="18678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en-US" sz="1350" kern="0" dirty="0" err="1">
                <a:solidFill>
                  <a:srgbClr val="FF0000"/>
                </a:solidFill>
              </a:rPr>
              <a:t>Hoạt</a:t>
            </a:r>
            <a:r>
              <a:rPr lang="en-US" sz="1350" kern="0" dirty="0">
                <a:solidFill>
                  <a:srgbClr val="FF0000"/>
                </a:solidFill>
              </a:rPr>
              <a:t> </a:t>
            </a:r>
            <a:r>
              <a:rPr lang="en-US" sz="1350" kern="0" dirty="0" err="1">
                <a:solidFill>
                  <a:srgbClr val="FF0000"/>
                </a:solidFill>
              </a:rPr>
              <a:t>động</a:t>
            </a:r>
            <a:r>
              <a:rPr lang="en-US" sz="1350" kern="0" dirty="0">
                <a:solidFill>
                  <a:srgbClr val="FF0000"/>
                </a:solidFill>
              </a:rPr>
              <a:t>: </a:t>
            </a:r>
            <a:r>
              <a:rPr lang="en-US" sz="1350" kern="0" dirty="0" err="1">
                <a:solidFill>
                  <a:srgbClr val="FF0000"/>
                </a:solidFill>
              </a:rPr>
              <a:t>Khám</a:t>
            </a:r>
            <a:r>
              <a:rPr lang="en-US" sz="1350" kern="0" dirty="0">
                <a:solidFill>
                  <a:srgbClr val="FF0000"/>
                </a:solidFill>
              </a:rPr>
              <a:t> </a:t>
            </a:r>
            <a:r>
              <a:rPr lang="en-US" sz="1350" kern="0" dirty="0" err="1">
                <a:solidFill>
                  <a:srgbClr val="FF0000"/>
                </a:solidFill>
              </a:rPr>
              <a:t>phá</a:t>
            </a:r>
            <a:endParaRPr lang="en-US" sz="1350" kern="0" dirty="0">
              <a:solidFill>
                <a:srgbClr val="FF0000"/>
              </a:solidFill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2D68EA68-DE0D-D4DE-EC9F-13D6705FE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825" y="3246161"/>
            <a:ext cx="158889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3- 4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1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7BF9243-51C3-2E43-B507-B48EF4F7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332" y="3669865"/>
            <a:ext cx="250979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/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Liên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BCFFC-14A5-2CB8-3FDA-F8E083424115}"/>
              </a:ext>
            </a:extLst>
          </p:cNvPr>
          <p:cNvSpPr txBox="1"/>
          <p:nvPr/>
        </p:nvSpPr>
        <p:spPr>
          <a:xfrm>
            <a:off x="4170589" y="6321436"/>
            <a:ext cx="16943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2023 - 2024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F8F0E4-552F-9CEF-004F-6DED06EAA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710" y="2734024"/>
            <a:ext cx="1993565" cy="4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12C74-BA71-4731-4A23-50A0503CA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F54807-4AF5-09D7-618E-187CE31E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2DA4B75-4009-6E57-7577-402F891E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7578"/>
            <a:ext cx="3352800" cy="21956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68F63C-5640-C83F-489B-4E6390A33E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44" b="4189"/>
          <a:stretch/>
        </p:blipFill>
        <p:spPr>
          <a:xfrm>
            <a:off x="4800600" y="197578"/>
            <a:ext cx="3352800" cy="2195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8293151-FF36-EB69-AD81-3B7CE356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8" y="3199606"/>
            <a:ext cx="2362200" cy="2362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304938-C554-F304-6697-3A813BE25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01" y="3199606"/>
            <a:ext cx="2638425" cy="2362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78876-DDDE-BF6B-A0AE-E08428ABB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084" y="3199606"/>
            <a:ext cx="2638425" cy="2457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7E7EDD-EC78-3244-3357-B09830B9706A}"/>
              </a:ext>
            </a:extLst>
          </p:cNvPr>
          <p:cNvSpPr/>
          <p:nvPr/>
        </p:nvSpPr>
        <p:spPr>
          <a:xfrm>
            <a:off x="7086600" y="5811061"/>
            <a:ext cx="609600" cy="5023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84FED7-70DA-72A5-1620-F8700016F87A}"/>
              </a:ext>
            </a:extLst>
          </p:cNvPr>
          <p:cNvSpPr/>
          <p:nvPr/>
        </p:nvSpPr>
        <p:spPr>
          <a:xfrm>
            <a:off x="6172200" y="2545223"/>
            <a:ext cx="609600" cy="5023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18C65-7A61-09B6-5B23-BF53B70346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9129" y="2510496"/>
            <a:ext cx="634039" cy="573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627872-154C-0205-AA62-D4F8D6139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791" y="5795911"/>
            <a:ext cx="634039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D0BAC4-B4C3-852F-7F01-79B92AC8F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207" y="5780581"/>
            <a:ext cx="634039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8763B-17C0-8CFE-AA02-EA681F77D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DA937D-CD51-0A47-7BA2-BB0F36557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78" y="117907"/>
            <a:ext cx="9144000" cy="67482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CCB0DC-3846-91CA-AAD3-1DD1409A0D88}"/>
              </a:ext>
            </a:extLst>
          </p:cNvPr>
          <p:cNvSpPr/>
          <p:nvPr/>
        </p:nvSpPr>
        <p:spPr>
          <a:xfrm>
            <a:off x="1600200" y="2133600"/>
            <a:ext cx="64770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món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sản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9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FEE26-1694-8240-BB45-D01AD081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4"/>
            <a:ext cx="9144000" cy="6748272"/>
          </a:xfrm>
          <a:prstGeom prst="rect">
            <a:avLst/>
          </a:prstGeom>
        </p:spPr>
      </p:pic>
      <p:pic>
        <p:nvPicPr>
          <p:cNvPr id="7170" name="Picture 2" descr="Bánh tôm Hồ Tây">
            <a:extLst>
              <a:ext uri="{FF2B5EF4-FFF2-40B4-BE49-F238E27FC236}">
                <a16:creationId xmlns:a16="http://schemas.microsoft.com/office/drawing/2014/main" id="{411F1E11-647B-1EAF-EC9A-5FD0BFDC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551"/>
            <a:ext cx="3657600" cy="3255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958339-720D-258A-E7BF-971F973C6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2" y="173552"/>
            <a:ext cx="3657598" cy="3255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Ô MAI PHỐ CỔ - 200gram Ô mai xí muội 14 loại chọn vị siêu ngon - Đặc sản Hà  Nội | Lazada.vn">
            <a:extLst>
              <a:ext uri="{FF2B5EF4-FFF2-40B4-BE49-F238E27FC236}">
                <a16:creationId xmlns:a16="http://schemas.microsoft.com/office/drawing/2014/main" id="{D28B566D-088B-E62D-6F5E-A71F1C2C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00"/>
            <a:ext cx="5029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A22AD-FD20-A0A2-DD8F-FA2B2C09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46433"/>
            <a:ext cx="9105900" cy="6838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2100" y="429058"/>
            <a:ext cx="5612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Hà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1ADBF-7D2A-282B-00AC-2854507D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3505200" cy="2743200"/>
          </a:xfrm>
          <a:prstGeom prst="rect">
            <a:avLst/>
          </a:prstGeom>
        </p:spPr>
      </p:pic>
      <p:pic>
        <p:nvPicPr>
          <p:cNvPr id="8194" name="Picture 2" descr="Giới thiệu về chiếc Bánh Pía - Đặc Sản Sóc Trăng">
            <a:extLst>
              <a:ext uri="{FF2B5EF4-FFF2-40B4-BE49-F238E27FC236}">
                <a16:creationId xmlns:a16="http://schemas.microsoft.com/office/drawing/2014/main" id="{69D3083A-26AE-727B-0D03-076671CC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295400"/>
            <a:ext cx="35052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A77157-755A-CF9F-EE1C-0FD4A8A506C7}"/>
              </a:ext>
            </a:extLst>
          </p:cNvPr>
          <p:cNvSpPr/>
          <p:nvPr/>
        </p:nvSpPr>
        <p:spPr>
          <a:xfrm>
            <a:off x="5678517" y="4419600"/>
            <a:ext cx="1981200" cy="685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Bánh </a:t>
            </a:r>
            <a:r>
              <a:rPr lang="en-US" dirty="0" err="1"/>
              <a:t>Pía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5526D-8144-2C65-43C8-5CAD49D76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074" y="4532426"/>
            <a:ext cx="2005758" cy="71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A22AD-FD20-A0A2-DD8F-FA2B2C099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8" y="-152400"/>
            <a:ext cx="9105900" cy="6838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1ADBF-7D2A-282B-00AC-2854507DD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57200"/>
            <a:ext cx="6248400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5526D-8144-2C65-43C8-5CAD49D76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800600"/>
            <a:ext cx="2005758" cy="7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3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C8AF-8346-F781-3B58-13B051D1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0504-EC26-7C4F-B934-3DD41277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74"/>
            <a:ext cx="9105900" cy="6838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839096-E4BD-9271-67AD-1740997F8C5C}"/>
              </a:ext>
            </a:extLst>
          </p:cNvPr>
          <p:cNvSpPr txBox="1"/>
          <p:nvPr/>
        </p:nvSpPr>
        <p:spPr>
          <a:xfrm>
            <a:off x="1244148" y="467067"/>
            <a:ext cx="6883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Món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Hà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FDD8E-7AFA-BBF3-4A1F-55B1D9AB2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41829"/>
            <a:ext cx="2678723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A92BF-C723-346D-4F0D-9D1EF45DD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638" y="1174654"/>
            <a:ext cx="2678723" cy="2438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35DF2-9CEA-EEB6-81D0-6D92111DB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442" y="1250268"/>
            <a:ext cx="2678722" cy="2287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AFB7CE-5393-CEAF-CB6C-D5F06C83C120}"/>
              </a:ext>
            </a:extLst>
          </p:cNvPr>
          <p:cNvSpPr/>
          <p:nvPr/>
        </p:nvSpPr>
        <p:spPr>
          <a:xfrm>
            <a:off x="3816237" y="3883118"/>
            <a:ext cx="1473426" cy="6126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Bánh </a:t>
            </a:r>
            <a:r>
              <a:rPr lang="en-US" dirty="0" err="1"/>
              <a:t>phồng</a:t>
            </a:r>
            <a:r>
              <a:rPr lang="en-US" dirty="0"/>
              <a:t> </a:t>
            </a:r>
            <a:r>
              <a:rPr lang="en-US" dirty="0" err="1"/>
              <a:t>tôm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5E9270-BCDD-529D-B3F1-BB4C94125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3883118"/>
            <a:ext cx="1072989" cy="7681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38397-DF95-3DBF-6C9F-1B75C3AC8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2643" y="3847714"/>
            <a:ext cx="149974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7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C8AF-8346-F781-3B58-13B051D1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0504-EC26-7C4F-B934-3DD41277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74"/>
            <a:ext cx="9105900" cy="6838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35DF2-9CEA-EEB6-81D0-6D92111DB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20533"/>
            <a:ext cx="6857999" cy="42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A38397-DF95-3DBF-6C9F-1B75C3AC8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077" y="4990092"/>
            <a:ext cx="1499746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F788D8-A7B1-75F8-AB3D-8952E493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69" y="118156"/>
            <a:ext cx="9144000" cy="6745573"/>
          </a:xfrm>
          <a:prstGeom prst="rect">
            <a:avLst/>
          </a:prstGeom>
        </p:spPr>
      </p:pic>
      <p:pic>
        <p:nvPicPr>
          <p:cNvPr id="1026" name="Picture 2" descr="Hương cốm làng Vòng tô điểm cho mùa thu Hà Nội">
            <a:extLst>
              <a:ext uri="{FF2B5EF4-FFF2-40B4-BE49-F238E27FC236}">
                <a16:creationId xmlns:a16="http://schemas.microsoft.com/office/drawing/2014/main" id="{A7F72091-D4C9-0294-D99E-F30952C1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55036"/>
            <a:ext cx="7620000" cy="5067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9E7959-703B-008E-8351-DA556A27CF11}"/>
              </a:ext>
            </a:extLst>
          </p:cNvPr>
          <p:cNvSpPr/>
          <p:nvPr/>
        </p:nvSpPr>
        <p:spPr>
          <a:xfrm>
            <a:off x="3429000" y="6259215"/>
            <a:ext cx="2286000" cy="45907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Cốm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làng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Vòng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8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FD547-0AB9-6B4E-D13B-4EEF7BEE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2"/>
            <a:ext cx="9296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ED72AE-3B67-610A-522E-0B3050BC5CB6}"/>
              </a:ext>
            </a:extLst>
          </p:cNvPr>
          <p:cNvSpPr/>
          <p:nvPr/>
        </p:nvSpPr>
        <p:spPr>
          <a:xfrm>
            <a:off x="1447800" y="1981200"/>
            <a:ext cx="6400800" cy="1447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Quy </a:t>
            </a:r>
            <a:r>
              <a:rPr lang="en-US" sz="4800" dirty="0" err="1">
                <a:solidFill>
                  <a:srgbClr val="FF0000"/>
                </a:solidFill>
              </a:rPr>
              <a:t>trình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cốm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5FD15-E5EF-CB53-C586-3D0D55250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27"/>
            <a:ext cx="10054483" cy="6745573"/>
          </a:xfrm>
          <a:prstGeom prst="rect">
            <a:avLst/>
          </a:prstGeom>
        </p:spPr>
      </p:pic>
      <p:pic>
        <p:nvPicPr>
          <p:cNvPr id="2050" name="Picture 2" descr="cóm làng vòng 3">
            <a:extLst>
              <a:ext uri="{FF2B5EF4-FFF2-40B4-BE49-F238E27FC236}">
                <a16:creationId xmlns:a16="http://schemas.microsoft.com/office/drawing/2014/main" id="{5B068478-6B04-06D1-9086-B0E90850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6" y="158065"/>
            <a:ext cx="489108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óm làng vòng 4">
            <a:extLst>
              <a:ext uri="{FF2B5EF4-FFF2-40B4-BE49-F238E27FC236}">
                <a16:creationId xmlns:a16="http://schemas.microsoft.com/office/drawing/2014/main" id="{8D6023E4-ECD1-6345-EE09-CD871C913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17" y="166271"/>
            <a:ext cx="437197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88B81F-DF17-C334-85E4-7494C001B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3312999"/>
            <a:ext cx="4381500" cy="2000250"/>
          </a:xfrm>
          <a:prstGeom prst="rect">
            <a:avLst/>
          </a:prstGeom>
        </p:spPr>
      </p:pic>
      <p:pic>
        <p:nvPicPr>
          <p:cNvPr id="2054" name="Picture 6" descr="cóm làng vòng 6">
            <a:extLst>
              <a:ext uri="{FF2B5EF4-FFF2-40B4-BE49-F238E27FC236}">
                <a16:creationId xmlns:a16="http://schemas.microsoft.com/office/drawing/2014/main" id="{54D04165-BE72-D6F1-5744-2CAB4878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17" y="3312999"/>
            <a:ext cx="43719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42BC2A-F742-062C-B78A-24EA3F390D4B}"/>
              </a:ext>
            </a:extLst>
          </p:cNvPr>
          <p:cNvSpPr/>
          <p:nvPr/>
        </p:nvSpPr>
        <p:spPr>
          <a:xfrm>
            <a:off x="7560204" y="5411574"/>
            <a:ext cx="685800" cy="4338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60C5D-64E1-DD23-2FD0-B2A006714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4768" y="2209860"/>
            <a:ext cx="713294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FFC761-82E9-E43A-893B-6A42EFF12D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932" y="2233196"/>
            <a:ext cx="70719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3292F-4D7D-942A-33A9-1B1AA71CB1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8179" y="5362469"/>
            <a:ext cx="70719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4D27F-521D-D646-D360-006CE5A5D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46890-9E87-97A1-FBCB-63A8A6C5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3855"/>
            <a:ext cx="9144000" cy="6745573"/>
          </a:xfrm>
          <a:prstGeom prst="rect">
            <a:avLst/>
          </a:prstGeom>
        </p:spPr>
      </p:pic>
      <p:pic>
        <p:nvPicPr>
          <p:cNvPr id="3074" name="Picture 2" descr="Chả quế ngon – Ước Lễ | Giò Chả Vua">
            <a:extLst>
              <a:ext uri="{FF2B5EF4-FFF2-40B4-BE49-F238E27FC236}">
                <a16:creationId xmlns:a16="http://schemas.microsoft.com/office/drawing/2014/main" id="{DDDF8011-35C8-5081-C3AA-E7E47B63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34" y="485614"/>
            <a:ext cx="3981448" cy="3400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ò chả Ước Lễ - Đặc sản của một vùng quê ngoại thành Hà Nội - Sở Du Lịch  Hà Nội">
            <a:extLst>
              <a:ext uri="{FF2B5EF4-FFF2-40B4-BE49-F238E27FC236}">
                <a16:creationId xmlns:a16="http://schemas.microsoft.com/office/drawing/2014/main" id="{46ACE4B9-B4EA-0ADD-A57A-76D91397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4" y="485614"/>
            <a:ext cx="3819524" cy="3400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4D29A1-0B66-EF23-15E0-2E7AE794AD30}"/>
              </a:ext>
            </a:extLst>
          </p:cNvPr>
          <p:cNvSpPr/>
          <p:nvPr/>
        </p:nvSpPr>
        <p:spPr>
          <a:xfrm>
            <a:off x="3222672" y="4669359"/>
            <a:ext cx="2698654" cy="609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Giò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Lệ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81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21F23-733D-A210-B5C9-6623892B9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"/>
            <a:ext cx="92964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CF67B-2142-9DB9-9F9E-948B911165F3}"/>
              </a:ext>
            </a:extLst>
          </p:cNvPr>
          <p:cNvSpPr txBox="1"/>
          <p:nvPr/>
        </p:nvSpPr>
        <p:spPr>
          <a:xfrm>
            <a:off x="1797958" y="2286000"/>
            <a:ext cx="5395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2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A950F-2231-F2E6-62F5-3053CB69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9601201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77AE8F5-F7E0-FA0F-DFB2-ED3041360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2113"/>
            <a:ext cx="2819400" cy="2282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8DD8B5A-BBEA-55D3-EA6E-49CBD45D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688" y="396558"/>
            <a:ext cx="2819400" cy="2282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55656C-20C1-0631-7598-619CEF58E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976" y="348130"/>
            <a:ext cx="2657624" cy="2282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87FD9BF-1F2B-E36C-79C4-97F234F6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485682"/>
            <a:ext cx="2819399" cy="2378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231E8-F509-940F-C655-BB26BF2D4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614" y="3428999"/>
            <a:ext cx="2745547" cy="2358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B4FE482-BF20-9739-0FA5-7F2BE8E29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416" y="3428998"/>
            <a:ext cx="2819399" cy="23588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0F5FCE-D42B-1BB9-0708-47155D00A483}"/>
              </a:ext>
            </a:extLst>
          </p:cNvPr>
          <p:cNvSpPr/>
          <p:nvPr/>
        </p:nvSpPr>
        <p:spPr>
          <a:xfrm>
            <a:off x="7488115" y="6060457"/>
            <a:ext cx="762000" cy="5260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3956D-1066-6D0B-A743-DE8D6FA2FA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20" y="2777733"/>
            <a:ext cx="786452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0197D-2863-5B1B-8449-84A9F4BC4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6454" y="2772214"/>
            <a:ext cx="786452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9EAB3-A8D3-AE20-EC81-DB0C4B389F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20654" y="2755070"/>
            <a:ext cx="786452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E4954-99E7-B73E-D89E-B346A9E477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0120" y="6097710"/>
            <a:ext cx="786452" cy="6462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A4E5BA-5453-EE5A-8222-38CFDE8FE4D3}"/>
              </a:ext>
            </a:extLst>
          </p:cNvPr>
          <p:cNvSpPr/>
          <p:nvPr/>
        </p:nvSpPr>
        <p:spPr>
          <a:xfrm>
            <a:off x="4479387" y="6035983"/>
            <a:ext cx="762000" cy="52609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D0DB4-E76C-2730-1F92-F3E4C1BC2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345"/>
          </a:xfrm>
          <a:prstGeom prst="rect">
            <a:avLst/>
          </a:prstGeom>
        </p:spPr>
      </p:pic>
      <p:pic>
        <p:nvPicPr>
          <p:cNvPr id="5124" name="Picture 4" descr="Bánh cốm Nguyên Ninh - Đặc sản 11 hàng than">
            <a:extLst>
              <a:ext uri="{FF2B5EF4-FFF2-40B4-BE49-F238E27FC236}">
                <a16:creationId xmlns:a16="http://schemas.microsoft.com/office/drawing/2014/main" id="{4E834137-38CD-128B-4AEC-E297190E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74663"/>
            <a:ext cx="64008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6769C4-0439-68BA-43C7-4B580814218A}"/>
              </a:ext>
            </a:extLst>
          </p:cNvPr>
          <p:cNvSpPr/>
          <p:nvPr/>
        </p:nvSpPr>
        <p:spPr>
          <a:xfrm>
            <a:off x="3048000" y="5685399"/>
            <a:ext cx="3276600" cy="762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Bánh </a:t>
            </a:r>
            <a:r>
              <a:rPr lang="en-US" sz="2400" dirty="0" err="1">
                <a:solidFill>
                  <a:srgbClr val="FF0000"/>
                </a:solidFill>
              </a:rPr>
              <a:t>cốm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Hàng</a:t>
            </a:r>
            <a:r>
              <a:rPr lang="en-US" sz="2400" dirty="0">
                <a:solidFill>
                  <a:srgbClr val="FF0000"/>
                </a:solidFill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14245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EDF91-08C9-59B4-D838-59937767F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8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1D5A01-B0A4-935B-88E9-0A29377FD867}"/>
              </a:ext>
            </a:extLst>
          </p:cNvPr>
          <p:cNvSpPr/>
          <p:nvPr/>
        </p:nvSpPr>
        <p:spPr>
          <a:xfrm>
            <a:off x="2286000" y="2286000"/>
            <a:ext cx="5143500" cy="990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Quy </a:t>
            </a:r>
            <a:r>
              <a:rPr lang="en-US" sz="2800" dirty="0" err="1">
                <a:solidFill>
                  <a:srgbClr val="FF0000"/>
                </a:solidFill>
              </a:rPr>
              <a:t>trình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bánh </a:t>
            </a:r>
            <a:r>
              <a:rPr lang="en-US" sz="2800" dirty="0" err="1">
                <a:solidFill>
                  <a:srgbClr val="FF0000"/>
                </a:solidFill>
              </a:rPr>
              <a:t>cốm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10027PHOTO" val=""/>
  <p:tag name="MMPROD_10027LOGO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một số loại quả&quot;/&gt;&lt;property id=&quot;20148&quot; value=&quot;5&quot;/&gt;&lt;property id=&quot;20184&quot; value=&quot;7&quot;/&gt;&lt;property id=&quot;20224&quot; value=&quot;C:\Users\admin\Documents\My Adobe Presentations\một số loại quả&quot;/&gt;&lt;property id=&quot;20226&quot; value=&quot;C:\Users\admin\Desktop\một số loại quả.pptx&quot;/&gt;&lt;property id=&quot;20250&quot; value=&quot;0&quot;/&gt;&lt;property id=&quot;20251&quot; value=&quot;0&quot;/&gt;&lt;property id=&quot;20259&quot; value=&quot;0&quot;/&gt;&lt;object type=&quot;10&quot; unique_id=&quot;10002&quot;&gt;&lt;object type=&quot;11&quot; unique_id=&quot;10003&quot;&gt;&lt;/object&gt;&lt;/object&gt;&lt;object type=&quot;4&quot; unique_id=&quot;10004&quot;&gt;&lt;object type=&quot;5&quot; unique_id=&quot;10027&quot;&gt;&lt;property id=&quot;20149&quot; value=&quot;Hoàng Th? Thu Phuong&quot;/&gt;&lt;property id=&quot;20151&quot; value=&quot;3dgirl30.jpg&quot;/&gt;&lt;property id=&quot;20153&quot; value=&quot;thangnam_allright291085@yahoo.com&quot;/&gt;&lt;property id=&quot;20159&quot; value=&quot;101112121601-565-20.jpg&quot;/&gt;&lt;/object&gt;&lt;/object&gt;&lt;object type=&quot;2&quot; unique_id=&quot;10005&quot;&gt;&lt;object type=&quot;3&quot; unique_id=&quot;10006&quot;&gt;&lt;property id=&quot;20148&quot; value=&quot;5&quot;/&gt;&lt;property id=&quot;20300&quot; value=&quot;Slide 1&quot;/&gt;&lt;property id=&quot;20303&quot; value=&quot;Hoàng Th? Thu Phuong&quot;/&gt;&lt;property id=&quot;20307&quot; value=&quot;274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7&quot;&gt;&lt;property id=&quot;20148&quot; value=&quot;5&quot;/&gt;&lt;property id=&quot;20300&quot; value=&quot;Slide 2&quot;/&gt;&lt;property id=&quot;20303&quot; value=&quot;Hoàng Th? Thu Phuong&quot;/&gt;&lt;property id=&quot;20307&quot; value=&quot;256&quot;/&gt;&lt;property id=&quot;20309&quot; value=&quot;10027&quot;/&gt;&lt;property id=&quot;20311&quot; value=&quot;0,-1&quot;/&gt;&lt;property id=&quot;20314&quot; value=&quot;0&quot;/&gt;&lt;property id=&quot;20316&quot; value=&quot;-1&quot;/&gt;&lt;/object&gt;&lt;object type=&quot;3&quot; unique_id=&quot;10008&quot;&gt;&lt;property id=&quot;20148&quot; value=&quot;5&quot;/&gt;&lt;property id=&quot;20300&quot; value=&quot;Slide 3&quot;/&gt;&lt;property id=&quot;20303&quot; value=&quot;Hoàng Th? Thu Phuong&quot;/&gt;&lt;property id=&quot;20307&quot; value=&quot;272&quot;/&gt;&lt;property id=&quot;20309&quot; value=&quot;10027&quot;/&gt;&lt;/object&gt;&lt;object type=&quot;3&quot; unique_id=&quot;10009&quot;&gt;&lt;property id=&quot;20148&quot; value=&quot;5&quot;/&gt;&lt;property id=&quot;20300&quot; value=&quot;Slide 4&quot;/&gt;&lt;property id=&quot;20303&quot; value=&quot;Hoàng Th? Thu Phuong&quot;/&gt;&lt;property id=&quot;20307&quot; value=&quot;258&quot;/&gt;&lt;property id=&quot;20309&quot; value=&quot;10027&quot;/&gt;&lt;/object&gt;&lt;object type=&quot;3&quot; unique_id=&quot;10010&quot;&gt;&lt;property id=&quot;20148&quot; value=&quot;5&quot;/&gt;&lt;property id=&quot;20300&quot; value=&quot;Slide 5&quot;/&gt;&lt;property id=&quot;20303&quot; value=&quot;Hoàng Th? Thu Phuong&quot;/&gt;&lt;property id=&quot;20307&quot; value=&quot;259&quot;/&gt;&lt;property id=&quot;20309&quot; value=&quot;10027&quot;/&gt;&lt;/object&gt;&lt;object type=&quot;3&quot; unique_id=&quot;10011&quot;&gt;&lt;property id=&quot;20148&quot; value=&quot;5&quot;/&gt;&lt;property id=&quot;20300&quot; value=&quot;Slide 6&quot;/&gt;&lt;property id=&quot;20303&quot; value=&quot;Hoàng Th? Thu Phuong&quot;/&gt;&lt;property id=&quot;20307&quot; value=&quot;260&quot;/&gt;&lt;property id=&quot;20309&quot; value=&quot;10027&quot;/&gt;&lt;/object&gt;&lt;object type=&quot;3&quot; unique_id=&quot;10012&quot;&gt;&lt;property id=&quot;20148&quot; value=&quot;5&quot;/&gt;&lt;property id=&quot;20300&quot; value=&quot;Slide 7&quot;/&gt;&lt;property id=&quot;20303&quot; value=&quot;Hoàng Th? Thu Phuong&quot;/&gt;&lt;property id=&quot;20307&quot; value=&quot;273&quot;/&gt;&lt;property id=&quot;20309&quot; value=&quot;10027&quot;/&gt;&lt;/object&gt;&lt;object type=&quot;3&quot; unique_id=&quot;10013&quot;&gt;&lt;property id=&quot;20148&quot; value=&quot;5&quot;/&gt;&lt;property id=&quot;20300&quot; value=&quot;Slide 8&quot;/&gt;&lt;property id=&quot;20303&quot; value=&quot;Hoàng Th? Thu Phuong&quot;/&gt;&lt;property id=&quot;20307&quot; value=&quot;261&quot;/&gt;&lt;property id=&quot;20309&quot; value=&quot;10027&quot;/&gt;&lt;/object&gt;&lt;object type=&quot;3&quot; unique_id=&quot;10014&quot;&gt;&lt;property id=&quot;20148&quot; value=&quot;5&quot;/&gt;&lt;property id=&quot;20300&quot; value=&quot;Slide 9&quot;/&gt;&lt;property id=&quot;20303&quot; value=&quot;Hoàng Th? Thu Phuong&quot;/&gt;&lt;property id=&quot;20307&quot; value=&quot;262&quot;/&gt;&lt;property id=&quot;20309&quot; value=&quot;10027&quot;/&gt;&lt;/object&gt;&lt;object type=&quot;3&quot; unique_id=&quot;10015&quot;&gt;&lt;property id=&quot;20148&quot; value=&quot;5&quot;/&gt;&lt;property id=&quot;20300&quot; value=&quot;Slide 10&quot;/&gt;&lt;property id=&quot;20303&quot; value=&quot;Hoàng Th? Thu Phuong&quot;/&gt;&lt;property id=&quot;20307&quot; value=&quot;263&quot;/&gt;&lt;property id=&quot;20309&quot; value=&quot;10027&quot;/&gt;&lt;/object&gt;&lt;object type=&quot;3&quot; unique_id=&quot;10016&quot;&gt;&lt;property id=&quot;20148&quot; value=&quot;5&quot;/&gt;&lt;property id=&quot;20300&quot; value=&quot;Slide 11&quot;/&gt;&lt;property id=&quot;20303&quot; value=&quot;Hoàng Th? Thu Phuong&quot;/&gt;&lt;property id=&quot;20307&quot; value=&quot;264&quot;/&gt;&lt;property id=&quot;20309&quot; value=&quot;10027&quot;/&gt;&lt;/object&gt;&lt;object type=&quot;3&quot; unique_id=&quot;10017&quot;&gt;&lt;property id=&quot;20148&quot; value=&quot;5&quot;/&gt;&lt;property id=&quot;20300&quot; value=&quot;Slide 12&quot;/&gt;&lt;property id=&quot;20303&quot; value=&quot;Hoàng Th? Thu Phuong&quot;/&gt;&lt;property id=&quot;20307&quot; value=&quot;265&quot;/&gt;&lt;property id=&quot;20309&quot; value=&quot;10027&quot;/&gt;&lt;/object&gt;&lt;object type=&quot;3&quot; unique_id=&quot;10018&quot;&gt;&lt;property id=&quot;20148&quot; value=&quot;5&quot;/&gt;&lt;property id=&quot;20300&quot; value=&quot;Slide 13&quot;/&gt;&lt;property id=&quot;20303&quot; value=&quot;Hoàng Th? Thu Phuong&quot;/&gt;&lt;property id=&quot;20307&quot; value=&quot;266&quot;/&gt;&lt;property id=&quot;20309&quot; value=&quot;10027&quot;/&gt;&lt;/object&gt;&lt;object type=&quot;3&quot; unique_id=&quot;10019&quot;&gt;&lt;property id=&quot;20148&quot; value=&quot;5&quot;/&gt;&lt;property id=&quot;20300&quot; value=&quot;Slide 14&quot;/&gt;&lt;property id=&quot;20303&quot; value=&quot;Hoàng Th? Thu Phuong&quot;/&gt;&lt;property id=&quot;20307&quot; value=&quot;267&quot;/&gt;&lt;property id=&quot;20309&quot; value=&quot;10027&quot;/&gt;&lt;/object&gt;&lt;object type=&quot;3&quot; unique_id=&quot;10020&quot;&gt;&lt;property id=&quot;20148&quot; value=&quot;5&quot;/&gt;&lt;property id=&quot;20300&quot; value=&quot;Slide 15&quot;/&gt;&lt;property id=&quot;20303&quot; value=&quot;Hoàng Th? Thu Phuong&quot;/&gt;&lt;property id=&quot;20307&quot; value=&quot;268&quot;/&gt;&lt;property id=&quot;20309&quot; value=&quot;10027&quot;/&gt;&lt;/object&gt;&lt;object type=&quot;3&quot; unique_id=&quot;10021&quot;&gt;&lt;property id=&quot;20148&quot; value=&quot;5&quot;/&gt;&lt;property id=&quot;20300&quot; value=&quot;Slide 16&quot;/&gt;&lt;property id=&quot;20303&quot; value=&quot;Hoàng Th? Thu Phuong&quot;/&gt;&lt;property id=&quot;20307&quot; value=&quot;269&quot;/&gt;&lt;property id=&quot;20309&quot; value=&quot;10027&quot;/&gt;&lt;/object&gt;&lt;object type=&quot;3&quot; unique_id=&quot;10022&quot;&gt;&lt;property id=&quot;20148&quot; value=&quot;5&quot;/&gt;&lt;property id=&quot;20300&quot; value=&quot;Slide 17&quot;/&gt;&lt;property id=&quot;20303&quot; value=&quot;Hoàng Th? Thu Phuong&quot;/&gt;&lt;property id=&quot;20307&quot; value=&quot;270&quot;/&gt;&lt;property id=&quot;20309&quot; value=&quot;10027&quot;/&gt;&lt;/object&gt;&lt;object type=&quot;3&quot; unique_id=&quot;10023&quot;&gt;&lt;property id=&quot;20148&quot; value=&quot;5&quot;/&gt;&lt;property id=&quot;20300&quot; value=&quot;Slide 18&quot;/&gt;&lt;property id=&quot;20303&quot; value=&quot;Hoàng Th? Thu Phuong&quot;/&gt;&lt;property id=&quot;20307&quot; value=&quot;271&quot;/&gt;&lt;property id=&quot;20309&quot; value=&quot;10027&quot;/&gt;&lt;/object&gt;&lt;object type=&quot;3&quot; unique_id=&quot;10024&quot;&gt;&lt;property id=&quot;20148&quot; value=&quot;5&quot;/&gt;&lt;property id=&quot;20300&quot; value=&quot;Slide 19&quot;/&gt;&lt;property id=&quot;20303&quot; value=&quot;Hoàng Th? Thu Phuong&quot;/&gt;&lt;property id=&quot;20307&quot; value=&quot;275&quot;/&gt;&lt;property id=&quot;20309&quot; value=&quot;10027&quot;/&gt;&lt;/object&gt;&lt;object type=&quot;3&quot; unique_id=&quot;10025&quot;&gt;&lt;property id=&quot;20148&quot; value=&quot;5&quot;/&gt;&lt;property id=&quot;20300&quot; value=&quot;Slide 20&quot;/&gt;&lt;property id=&quot;20303&quot; value=&quot;Hoàng Th? Thu Phuong&quot;/&gt;&lt;property id=&quot;20307&quot; value=&quot;276&quot;/&gt;&lt;property id=&quot;20309&quot; value=&quot;10027&quot;/&gt;&lt;/object&gt;&lt;/object&gt;&lt;object type=&quot;8&quot; unique_id=&quot;1002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108</Words>
  <Application>Microsoft Office PowerPoint</Application>
  <PresentationFormat>On-screen Show (4:3)</PresentationFormat>
  <Paragraphs>24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GHC</cp:lastModifiedBy>
  <cp:revision>61</cp:revision>
  <dcterms:created xsi:type="dcterms:W3CDTF">2012-02-06T13:30:08Z</dcterms:created>
  <dcterms:modified xsi:type="dcterms:W3CDTF">2024-05-14T02:43:06Z</dcterms:modified>
</cp:coreProperties>
</file>