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8" r:id="rId3"/>
    <p:sldId id="269" r:id="rId4"/>
    <p:sldId id="259" r:id="rId5"/>
    <p:sldId id="277" r:id="rId6"/>
    <p:sldId id="270" r:id="rId7"/>
    <p:sldId id="278" r:id="rId8"/>
    <p:sldId id="271" r:id="rId9"/>
    <p:sldId id="260" r:id="rId10"/>
    <p:sldId id="279" r:id="rId11"/>
    <p:sldId id="273" r:id="rId12"/>
    <p:sldId id="272" r:id="rId13"/>
    <p:sldId id="274" r:id="rId14"/>
    <p:sldId id="262" r:id="rId15"/>
    <p:sldId id="275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73"/>
  </p:normalViewPr>
  <p:slideViewPr>
    <p:cSldViewPr>
      <p:cViewPr varScale="1">
        <p:scale>
          <a:sx n="94" d="100"/>
          <a:sy n="94" d="100"/>
        </p:scale>
        <p:origin x="8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70BBC-A7DF-194D-A137-6BCFD1349395}" type="datetimeFigureOut">
              <a:rPr lang="en-VN" smtClean="0"/>
              <a:t>05/14/2024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4DEB-61EA-2949-806C-9F83AD329BC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736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44DEB-61EA-2949-806C-9F83AD329BC5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2000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12" Type="http://schemas.microsoft.com/office/2007/relationships/hdphoto" Target="../media/hdphoto8.wdp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9.wdp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5672F-D2B7-2B40-868F-684DBBAD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8659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BA15D5-29E5-FE47-8F83-13076FF50AC1}"/>
              </a:ext>
            </a:extLst>
          </p:cNvPr>
          <p:cNvSpPr/>
          <p:nvPr/>
        </p:nvSpPr>
        <p:spPr>
          <a:xfrm>
            <a:off x="2892202" y="830314"/>
            <a:ext cx="3465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D19F3-5F50-5041-930E-1C9C202EC5E1}"/>
              </a:ext>
            </a:extLst>
          </p:cNvPr>
          <p:cNvSpPr/>
          <p:nvPr/>
        </p:nvSpPr>
        <p:spPr>
          <a:xfrm>
            <a:off x="2438400" y="213407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 Phao bơi – Kính </a:t>
            </a:r>
            <a:r>
              <a:rPr lang="en-VN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tuổi: 24 – 36 tháng</a:t>
            </a:r>
          </a:p>
          <a:p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VN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12DDD5-B7B0-4EC4-A800-8986CD2E1E39}"/>
              </a:ext>
            </a:extLst>
          </p:cNvPr>
          <p:cNvSpPr txBox="1"/>
          <p:nvPr/>
        </p:nvSpPr>
        <p:spPr>
          <a:xfrm>
            <a:off x="2189264" y="42413"/>
            <a:ext cx="476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177" y="426575"/>
            <a:ext cx="420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258EF6-C4CF-4A85-BE0A-2E1DC9FE6BE0}"/>
              </a:ext>
            </a:extLst>
          </p:cNvPr>
          <p:cNvSpPr txBox="1"/>
          <p:nvPr/>
        </p:nvSpPr>
        <p:spPr>
          <a:xfrm>
            <a:off x="1600200" y="1786920"/>
            <a:ext cx="4724400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A91AE-C42D-354F-8892-F685090D3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39"/>
            <a:ext cx="3962400" cy="2530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9443C-4E5F-3B42-875E-E1BECC5E6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529"/>
            <a:ext cx="3657600" cy="246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FD3541-AB66-E949-B33A-51497913D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40667"/>
            <a:ext cx="36576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A5392-A288-3646-9C6D-05D364205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0" y="133350"/>
            <a:ext cx="3683000" cy="234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03BE6-E949-C74A-8A45-5217DE2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1" y="285750"/>
            <a:ext cx="3531179" cy="2197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66F6F-1B76-9642-94EB-20499FD4A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0651"/>
            <a:ext cx="3683000" cy="2349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322BC-3205-2749-B56F-FE83D87AF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0" y="2593458"/>
            <a:ext cx="3683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8BF6E-A96C-DC49-A0FB-C6C34334E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EA3012-B289-C842-B210-4D13F21C67FA}"/>
              </a:ext>
            </a:extLst>
          </p:cNvPr>
          <p:cNvSpPr txBox="1"/>
          <p:nvPr/>
        </p:nvSpPr>
        <p:spPr>
          <a:xfrm>
            <a:off x="2133600" y="59055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“ĐI SIÊU THỊ”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48988E3-3E14-C146-8A2F-987DC00B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22" y="958269"/>
            <a:ext cx="2170366" cy="217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7B0073F-53A7-7946-AF39-B81ED9E7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63" y="1790660"/>
            <a:ext cx="2019380" cy="201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39C66D5-E446-9248-A3EA-8DD8315B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8" y="3063704"/>
            <a:ext cx="1663835" cy="13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7B3D165-67C6-5E41-9889-7CDF7E02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21" y="3063705"/>
            <a:ext cx="1717507" cy="13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602527F-3977-AA4D-8573-FD57DAF2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04" y="1163481"/>
            <a:ext cx="1599841" cy="13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438" y="2266950"/>
            <a:ext cx="4369018" cy="30318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341"/>
            <a:ext cx="1599841" cy="13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5849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12" y="2809829"/>
            <a:ext cx="1717507" cy="13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545"/>
            <a:ext cx="2041101" cy="204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4449"/>
            <a:ext cx="1663835" cy="13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appy  Ukulele.mp3" descr="Happy  Ukulele.mp3">
            <a:hlinkClick r:id="" action="ppaction://media"/>
            <a:extLst>
              <a:ext uri="{FF2B5EF4-FFF2-40B4-BE49-F238E27FC236}">
                <a16:creationId xmlns:a16="http://schemas.microsoft.com/office/drawing/2014/main" id="{EF77E543-59D9-7B42-B534-2E0C44E225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32.2218" end="119606.119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1000" y="4829780"/>
            <a:ext cx="313719" cy="3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217 0.03271 L 0.53003 0.269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11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0507 0.05309 L 0.5257 -0.08025 " pathEditMode="relative" ptsTypes="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98F37-E0DA-D94F-8458-B6A16C8BF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03C1C-4BE7-D24A-95C6-527537D87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3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6AFFB-AC46-2B41-91FC-6F44DEFC947F}"/>
              </a:ext>
            </a:extLst>
          </p:cNvPr>
          <p:cNvSpPr txBox="1"/>
          <p:nvPr/>
        </p:nvSpPr>
        <p:spPr>
          <a:xfrm>
            <a:off x="2819400" y="165735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: “ Bé yêu biển lắm”</a:t>
            </a:r>
          </a:p>
        </p:txBody>
      </p:sp>
      <p:pic>
        <p:nvPicPr>
          <p:cNvPr id="5" name="y2mate (mp3cut.net) (1).mp3" descr="y2mate (mp3cut.net) (1).mp3">
            <a:hlinkClick r:id="" action="ppaction://media"/>
            <a:extLst>
              <a:ext uri="{FF2B5EF4-FFF2-40B4-BE49-F238E27FC236}">
                <a16:creationId xmlns:a16="http://schemas.microsoft.com/office/drawing/2014/main" id="{78DC4EF9-E15C-CC41-AC98-C5A8B725D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4891124"/>
            <a:ext cx="252376" cy="252376"/>
          </a:xfrm>
          <a:prstGeom prst="rect">
            <a:avLst/>
          </a:prstGeom>
        </p:spPr>
      </p:pic>
      <p:pic>
        <p:nvPicPr>
          <p:cNvPr id="6" name="4.m4a" descr="4.m4a">
            <a:hlinkClick r:id="" action="ppaction://media"/>
            <a:extLst>
              <a:ext uri="{FF2B5EF4-FFF2-40B4-BE49-F238E27FC236}">
                <a16:creationId xmlns:a16="http://schemas.microsoft.com/office/drawing/2014/main" id="{4F060A3D-8A5F-3F4A-8F97-7CE5C7896A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1074" y="4935574"/>
            <a:ext cx="252376" cy="2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8A953-0C5A-1D46-994E-69D3EE05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0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558CA-B420-724E-8D4B-A551F8F71FB2}"/>
              </a:ext>
            </a:extLst>
          </p:cNvPr>
          <p:cNvSpPr txBox="1"/>
          <p:nvPr/>
        </p:nvSpPr>
        <p:spPr>
          <a:xfrm>
            <a:off x="990600" y="173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con cùng tìm hiểu về phao bơi và kính bơi nhé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AE8F2E-EEE8-CE4A-A758-22B44940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75" l="417" r="100000">
                        <a14:foregroundMark x1="15000" y1="42625" x2="22583" y2="5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43150"/>
            <a:ext cx="3733800" cy="29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Thụy điển Kính Bơi ống Kính - kính bơi png tải về - Miễn phí trong suốt Kính  png Tải về.">
            <a:extLst>
              <a:ext uri="{FF2B5EF4-FFF2-40B4-BE49-F238E27FC236}">
                <a16:creationId xmlns:a16="http://schemas.microsoft.com/office/drawing/2014/main" id="{B42D31F8-4DB9-2E40-892B-4E7E6AD8B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333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15085"/>
          <a:stretch/>
        </p:blipFill>
        <p:spPr bwMode="auto">
          <a:xfrm>
            <a:off x="4724402" y="3100403"/>
            <a:ext cx="3733800" cy="16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75" l="417" r="100000">
                        <a14:foregroundMark x1="15000" y1="42625" x2="22583" y2="5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17" y="436712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14800" y="424815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PHAO BƠI</a:t>
            </a:r>
          </a:p>
        </p:txBody>
      </p:sp>
      <p:sp>
        <p:nvSpPr>
          <p:cNvPr id="7" name="Left Arrow 6"/>
          <p:cNvSpPr/>
          <p:nvPr/>
        </p:nvSpPr>
        <p:spPr>
          <a:xfrm rot="20782879">
            <a:off x="6486526" y="143232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17458" y="1705740"/>
            <a:ext cx="13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</a:p>
        </p:txBody>
      </p:sp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DB7FF-14DE-4E58-B6D8-D1A41940A554}"/>
              </a:ext>
            </a:extLst>
          </p:cNvPr>
          <p:cNvSpPr txBox="1"/>
          <p:nvPr/>
        </p:nvSpPr>
        <p:spPr>
          <a:xfrm>
            <a:off x="2400300" y="1002090"/>
            <a:ext cx="4343400" cy="11387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60ED4-1B39-47F9-BE34-29F4FB15B25E}"/>
              </a:ext>
            </a:extLst>
          </p:cNvPr>
          <p:cNvSpPr txBox="1"/>
          <p:nvPr/>
        </p:nvSpPr>
        <p:spPr>
          <a:xfrm>
            <a:off x="1409700" y="2571750"/>
            <a:ext cx="632460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d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24BEC-B7B7-3E42-8FB3-A4F0E9415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0672"/>
            <a:ext cx="3710542" cy="246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92664-BA85-0342-BED2-D3B0AB381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7" y="69555"/>
            <a:ext cx="3705324" cy="246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33E3A-F322-2D42-BB56-56A08FC1F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619449"/>
            <a:ext cx="3886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2D53E2E-FC65-448E-B09A-7B3712EBBEA4}"/>
              </a:ext>
            </a:extLst>
          </p:cNvPr>
          <p:cNvSpPr/>
          <p:nvPr/>
        </p:nvSpPr>
        <p:spPr>
          <a:xfrm>
            <a:off x="1676400" y="895350"/>
            <a:ext cx="6705600" cy="3657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6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BFE75-CF5C-9842-9029-A79513B01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8778" l="111" r="99000">
                        <a14:foregroundMark x1="10889" y1="21667" x2="39333" y2="9556"/>
                        <a14:foregroundMark x1="39333" y1="9556" x2="51778" y2="8778"/>
                        <a14:foregroundMark x1="51778" y1="8778" x2="59556" y2="9556"/>
                        <a14:foregroundMark x1="37444" y1="3667" x2="57778" y2="3333"/>
                        <a14:foregroundMark x1="57778" y1="3333" x2="58667" y2="3556"/>
                        <a14:foregroundMark x1="69667" y1="12222" x2="81667" y2="26222"/>
                        <a14:foregroundMark x1="74778" y1="9667" x2="82778" y2="17667"/>
                        <a14:foregroundMark x1="82778" y1="17667" x2="89444" y2="30556"/>
                        <a14:foregroundMark x1="89444" y1="30556" x2="89444" y2="45667"/>
                        <a14:foregroundMark x1="91556" y1="36778" x2="93000" y2="52556"/>
                        <a14:foregroundMark x1="16556" y1="22111" x2="14222" y2="33444"/>
                        <a14:foregroundMark x1="14222" y1="33444" x2="20556" y2="58111"/>
                        <a14:foregroundMark x1="20556" y1="58111" x2="27889" y2="63667"/>
                        <a14:foregroundMark x1="7222" y1="31222" x2="4889" y2="52667"/>
                        <a14:foregroundMark x1="4889" y1="52667" x2="6000" y2="59333"/>
                        <a14:foregroundMark x1="42333" y1="86222" x2="67889" y2="82889"/>
                        <a14:foregroundMark x1="67889" y1="82889" x2="81222" y2="72778"/>
                        <a14:foregroundMark x1="35778" y1="90333" x2="64444" y2="87444"/>
                        <a14:foregroundMark x1="34444" y1="3889" x2="30333" y2="12222"/>
                        <a14:foregroundMark x1="30333" y1="12222" x2="33000" y2="32778"/>
                        <a14:foregroundMark x1="33000" y1="32778" x2="21111" y2="47778"/>
                        <a14:foregroundMark x1="31000" y1="12000" x2="35111" y2="28111"/>
                        <a14:foregroundMark x1="17556" y1="50000" x2="25778" y2="44333"/>
                        <a14:foregroundMark x1="25778" y1="44333" x2="35111" y2="27778"/>
                        <a14:foregroundMark x1="35111" y1="27778" x2="35111" y2="25000"/>
                        <a14:foregroundMark x1="49222" y1="12444" x2="80222" y2="35333"/>
                        <a14:foregroundMark x1="48111" y1="13444" x2="72333" y2="32000"/>
                        <a14:foregroundMark x1="72333" y1="32000" x2="79111" y2="34778"/>
                        <a14:foregroundMark x1="92556" y1="38667" x2="99222" y2="35778"/>
                        <a14:foregroundMark x1="33444" y1="74667" x2="28333" y2="83556"/>
                        <a14:foregroundMark x1="74222" y1="63889" x2="83667" y2="65889"/>
                        <a14:foregroundMark x1="50778" y1="75444" x2="52889" y2="89333"/>
                        <a14:foregroundMark x1="1000" y1="42222" x2="4556" y2="62222"/>
                        <a14:foregroundMark x1="4556" y1="62222" x2="13000" y2="81667"/>
                        <a14:foregroundMark x1="13000" y1="81667" x2="32889" y2="90000"/>
                        <a14:foregroundMark x1="32889" y1="90000" x2="53667" y2="91333"/>
                        <a14:foregroundMark x1="53667" y1="91333" x2="61556" y2="89556"/>
                        <a14:foregroundMark x1="60333" y1="89333" x2="54111" y2="98778"/>
                        <a14:foregroundMark x1="29556" y1="90111" x2="39000" y2="90556"/>
                        <a14:foregroundMark x1="39000" y1="90556" x2="48667" y2="90333"/>
                        <a14:foregroundMark x1="48667" y1="90333" x2="58111" y2="91556"/>
                        <a14:foregroundMark x1="333" y1="38000" x2="111" y2="54778"/>
                        <a14:foregroundMark x1="111" y1="54778" x2="3444" y2="65778"/>
                        <a14:backgroundMark x1="23556" y1="38667" x2="28667" y2="3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49" y="152399"/>
            <a:ext cx="272415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D3CDE7-D371-4A4E-AECD-C83526F7CB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22792"/>
            <a:ext cx="2437066" cy="243706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DDC8442-7839-224D-BEA3-D567B7B4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-323850"/>
            <a:ext cx="3200399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F793F-DB98-2446-AC99-7C483326FA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" y="2376154"/>
            <a:ext cx="2724150" cy="27241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3CCB9F7-DE0D-124A-9029-048518FC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09" y="57816"/>
            <a:ext cx="2437066" cy="24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4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Thụy điển Kính Bơi ống Kính - kính bơi png tải về - Miễn phí trong suốt Kính 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333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15085"/>
          <a:stretch/>
        </p:blipFill>
        <p:spPr bwMode="auto">
          <a:xfrm>
            <a:off x="2192950" y="1193443"/>
            <a:ext cx="5791200" cy="2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248150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KÍNH BƠI</a:t>
            </a:r>
          </a:p>
        </p:txBody>
      </p:sp>
      <p:sp>
        <p:nvSpPr>
          <p:cNvPr id="6" name="Left Arrow 5"/>
          <p:cNvSpPr/>
          <p:nvPr/>
        </p:nvSpPr>
        <p:spPr>
          <a:xfrm rot="20205348">
            <a:off x="6743898" y="1241927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2027524">
            <a:off x="2288163" y="2585182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2207" y="1012761"/>
            <a:ext cx="11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 ĐEO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3010409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 KÍNH</a:t>
            </a:r>
          </a:p>
        </p:txBody>
      </p:sp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9" grpId="0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159</Words>
  <Application>Microsoft Office PowerPoint</Application>
  <PresentationFormat>On-screen Show (16:9)</PresentationFormat>
  <Paragraphs>21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47</cp:revision>
  <dcterms:created xsi:type="dcterms:W3CDTF">2022-05-16T03:15:59Z</dcterms:created>
  <dcterms:modified xsi:type="dcterms:W3CDTF">2024-05-14T12:57:10Z</dcterms:modified>
</cp:coreProperties>
</file>