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2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8741" r="17312" b="11919"/>
          <a:stretch/>
        </p:blipFill>
        <p:spPr bwMode="auto">
          <a:xfrm>
            <a:off x="2514600" y="572827"/>
            <a:ext cx="4166491" cy="39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08528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136953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-95250"/>
            <a:ext cx="5257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0" y="3953953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9716232">
            <a:off x="2139505" y="2749898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849144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8283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04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0" y="70632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0" y="839252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53932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18</cp:revision>
  <dcterms:created xsi:type="dcterms:W3CDTF">2022-05-16T03:15:59Z</dcterms:created>
  <dcterms:modified xsi:type="dcterms:W3CDTF">2024-05-15T08:00:56Z</dcterms:modified>
</cp:coreProperties>
</file>