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59" r:id="rId7"/>
    <p:sldId id="268" r:id="rId8"/>
    <p:sldId id="265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>
        <p:scale>
          <a:sx n="60" d="100"/>
          <a:sy n="60" d="100"/>
        </p:scale>
        <p:origin x="-13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AC31-BB56-4637-A1E1-81D607D9D06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4CF3-8C4F-48D0-BFEA-3D4E8C8C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19"/>
            <a:ext cx="12191999" cy="6866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5486" y="609600"/>
            <a:ext cx="730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034" y="2046514"/>
            <a:ext cx="67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486" y="2734491"/>
            <a:ext cx="7172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HOẠT ĐỘNG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NHẬN BIẾT PHÂN BIỆT: ÔN HÌNH VUÔNG – HÌNH TRÒN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0354" y="4429919"/>
            <a:ext cx="438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2769326"/>
            <a:ext cx="1111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Hãy chọn tôi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235131"/>
            <a:ext cx="633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tích vào hình ảnh bể bơi 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dạng hình tròn 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70" y="887145"/>
            <a:ext cx="4096979" cy="409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5">
            <a:off x="6611991" y="1824536"/>
            <a:ext cx="4683419" cy="27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781836" y="4818492"/>
            <a:ext cx="669701" cy="46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87" y="4818492"/>
            <a:ext cx="682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-Shape 7"/>
          <p:cNvSpPr/>
          <p:nvPr/>
        </p:nvSpPr>
        <p:spPr>
          <a:xfrm rot="18250894">
            <a:off x="2976793" y="4931249"/>
            <a:ext cx="323302" cy="23812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235131"/>
            <a:ext cx="6331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tích vào hình ảnh bể bơi 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dạng hình vuông 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70" y="887145"/>
            <a:ext cx="4096979" cy="409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55">
            <a:off x="6611991" y="1824536"/>
            <a:ext cx="4683419" cy="271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781836" y="4818492"/>
            <a:ext cx="669701" cy="46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87" y="4818492"/>
            <a:ext cx="682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-Shape 7"/>
          <p:cNvSpPr/>
          <p:nvPr/>
        </p:nvSpPr>
        <p:spPr>
          <a:xfrm rot="18250894">
            <a:off x="8792049" y="4905886"/>
            <a:ext cx="323302" cy="23812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2769326"/>
            <a:ext cx="1111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nhanh hơn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15"/>
            <a:ext cx="12192000" cy="6899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580" y="76287"/>
            <a:ext cx="1107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nối hình ảnh phao bơi có dạng hình vuông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đúng ô hình vuông, phao bơi có dạng hình tròn về đúng ô hình tròn nhé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3" b="97571" l="1000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23" y="1214787"/>
            <a:ext cx="1610203" cy="16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12935" y="5171477"/>
            <a:ext cx="1094704" cy="9272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0686" y="1957589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87394" y="5532694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87394" y="3697373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34725" y="2015543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0686" y="5487009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70686" y="3689924"/>
            <a:ext cx="359646" cy="29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9" idx="6"/>
            <a:endCxn id="15" idx="2"/>
          </p:cNvCxnSpPr>
          <p:nvPr/>
        </p:nvCxnSpPr>
        <p:spPr>
          <a:xfrm>
            <a:off x="4430332" y="2105696"/>
            <a:ext cx="3304393" cy="57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6"/>
            <a:endCxn id="13" idx="2"/>
          </p:cNvCxnSpPr>
          <p:nvPr/>
        </p:nvCxnSpPr>
        <p:spPr>
          <a:xfrm>
            <a:off x="4430332" y="3838031"/>
            <a:ext cx="3357062" cy="1842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4" idx="3"/>
          </p:cNvCxnSpPr>
          <p:nvPr/>
        </p:nvCxnSpPr>
        <p:spPr>
          <a:xfrm flipV="1">
            <a:off x="4430332" y="3950207"/>
            <a:ext cx="3409731" cy="1684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33" b="9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81" y="2714081"/>
            <a:ext cx="1951686" cy="19516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93616" y="1604381"/>
            <a:ext cx="1133341" cy="10605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22" y="4781708"/>
            <a:ext cx="1610203" cy="170681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474298" y="3297118"/>
            <a:ext cx="1120462" cy="108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2769326"/>
            <a:ext cx="1111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Bé đi siêu thị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263845" cy="6899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2" y="301885"/>
            <a:ext cx="747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chọn đồ chơi có dạng hình vuông về rổ hình vuông, đồ chơi có dạng hình tròn về rổ hình tròn giúp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83" y="3025072"/>
            <a:ext cx="4236076" cy="42360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3" b="100000" l="3586" r="95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636">
            <a:off x="1805282" y="4125951"/>
            <a:ext cx="3579196" cy="26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81" y="13724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3" y="1132882"/>
            <a:ext cx="1956515" cy="1956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19" b="962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22" y="1197206"/>
            <a:ext cx="2762518" cy="1827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10460" r="3490" b="8545"/>
          <a:stretch/>
        </p:blipFill>
        <p:spPr>
          <a:xfrm>
            <a:off x="6420118" y="1372492"/>
            <a:ext cx="2079939" cy="18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064E-6 4.43108E-6 L 0.51087 0.4602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7" y="23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91E-6 -3.84829E-6 L -0.07913 0.4188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7" y="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5705E-7 4.43108E-6 L -0.09736 0.444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8" y="2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583E-8 -2.44218E-6 L -0.27698 0.422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76"/>
            <a:ext cx="12192000" cy="6899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2" y="2769326"/>
            <a:ext cx="11112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157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</cp:revision>
  <dcterms:created xsi:type="dcterms:W3CDTF">2024-04-02T13:07:21Z</dcterms:created>
  <dcterms:modified xsi:type="dcterms:W3CDTF">2024-04-23T09:16:39Z</dcterms:modified>
</cp:coreProperties>
</file>