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5" r:id="rId4"/>
    <p:sldId id="256" r:id="rId5"/>
    <p:sldId id="257" r:id="rId6"/>
    <p:sldId id="258" r:id="rId7"/>
    <p:sldId id="260" r:id="rId8"/>
    <p:sldId id="267" r:id="rId9"/>
    <p:sldId id="269" r:id="rId10"/>
    <p:sldId id="270" r:id="rId11"/>
    <p:sldId id="271" r:id="rId12"/>
    <p:sldId id="273" r:id="rId13"/>
    <p:sldId id="266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3F2-1F5B-4989-ACC0-FFDF8A5F8B0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CD345-61FE-4347-A4B3-7C57DD4A6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155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3F2-1F5B-4989-ACC0-FFDF8A5F8B0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CD345-61FE-4347-A4B3-7C57DD4A6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60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3F2-1F5B-4989-ACC0-FFDF8A5F8B0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CD345-61FE-4347-A4B3-7C57DD4A6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70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3F2-1F5B-4989-ACC0-FFDF8A5F8B0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CD345-61FE-4347-A4B3-7C57DD4A6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274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3F2-1F5B-4989-ACC0-FFDF8A5F8B0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CD345-61FE-4347-A4B3-7C57DD4A6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965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3F2-1F5B-4989-ACC0-FFDF8A5F8B0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CD345-61FE-4347-A4B3-7C57DD4A6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027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3F2-1F5B-4989-ACC0-FFDF8A5F8B0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CD345-61FE-4347-A4B3-7C57DD4A6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325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3F2-1F5B-4989-ACC0-FFDF8A5F8B0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CD345-61FE-4347-A4B3-7C57DD4A6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139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3F2-1F5B-4989-ACC0-FFDF8A5F8B0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CD345-61FE-4347-A4B3-7C57DD4A6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46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3F2-1F5B-4989-ACC0-FFDF8A5F8B0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CD345-61FE-4347-A4B3-7C57DD4A6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620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2E3F2-1F5B-4989-ACC0-FFDF8A5F8B0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CD345-61FE-4347-A4B3-7C57DD4A6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85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2E3F2-1F5B-4989-ACC0-FFDF8A5F8B0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CD345-61FE-4347-A4B3-7C57DD4A6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97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0+ khung nền đẹp, miễn phí dành cho power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4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istrator\Downloads\z2927050180919_87679c610dadda88ac4fa8a014b7cf1f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677" y="1773648"/>
            <a:ext cx="2091446" cy="158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07221" y="3745529"/>
            <a:ext cx="7467600" cy="21494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GIÁO ÁN: PHÁT TRIỂN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NGÔN NGỮ</a:t>
            </a:r>
          </a:p>
          <a:p>
            <a:pPr marL="0" marR="0" lvl="0" indent="1770063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Đề tài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Truyện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: “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Chiếc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xe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của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gấu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con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”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0" marR="0" lvl="0" indent="1770063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Loại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tiết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: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Trẻ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chưa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biết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0" marR="0" lvl="0" indent="1770063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Lứa tuổi :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3 - 4</a:t>
            </a: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tuổi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0" marR="0" lvl="0" indent="1770063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5145088" algn="l"/>
              </a:tabLst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Người thực hiện: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Nguyễn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Vân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Anh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69923" y="6322488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798884" y="287763"/>
            <a:ext cx="5375031" cy="127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1885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885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885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885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885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5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5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5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5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885950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ỦY BAN NHÂN DÂN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QUẬN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LONG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885950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MẦM NON LONG BIÊN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885950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------------***-------------</a:t>
            </a:r>
          </a:p>
        </p:txBody>
      </p:sp>
      <p:pic>
        <p:nvPicPr>
          <p:cNvPr id="4" name="Shining-The-Morning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9525" y="62637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83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 showWhenStopped="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7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76195" y="287990"/>
            <a:ext cx="8120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574" y="1455576"/>
            <a:ext cx="6096851" cy="38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11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7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76195" y="287990"/>
            <a:ext cx="8120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đi 2 ông cháu đã nhìn thấy gì?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xuồng đang ở đâu</a:t>
            </a:r>
            <a:r>
              <a:rPr lang="vi-VN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356" y="1714260"/>
            <a:ext cx="7455158" cy="38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62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7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76195" y="287990"/>
            <a:ext cx="8120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gì nhỉ?</a:t>
            </a:r>
          </a:p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này ông và anh sà lan như thế nào?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574" y="1455576"/>
            <a:ext cx="6096851" cy="38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527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3724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4945" y="2154238"/>
            <a:ext cx="865280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7200" b="1" dirty="0">
                <a:solidFill>
                  <a:srgbClr val="002060"/>
                </a:solidFill>
              </a:rPr>
              <a:t>HOẠT ĐỘNG 3: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6000" b="1" dirty="0" err="1" smtClean="0">
                <a:solidFill>
                  <a:srgbClr val="FF0000"/>
                </a:solidFill>
              </a:rPr>
              <a:t>Trẻ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</a:rPr>
              <a:t>xem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</a:rPr>
              <a:t>hoạt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</a:rPr>
              <a:t>hình</a:t>
            </a:r>
            <a:r>
              <a:rPr lang="en-US" altLang="en-US" sz="6000" b="1" smtClean="0">
                <a:solidFill>
                  <a:srgbClr val="FF0000"/>
                </a:solidFill>
              </a:rPr>
              <a:t> </a:t>
            </a:r>
            <a:endParaRPr lang="en-US" altLang="en-US" sz="6000" b="1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6000" b="1" dirty="0" err="1" smtClean="0">
                <a:solidFill>
                  <a:srgbClr val="0070C0"/>
                </a:solidFill>
              </a:rPr>
              <a:t>Truyện</a:t>
            </a:r>
            <a:r>
              <a:rPr lang="en-US" altLang="en-US" sz="6000" b="1" dirty="0" smtClean="0">
                <a:solidFill>
                  <a:srgbClr val="0070C0"/>
                </a:solidFill>
              </a:rPr>
              <a:t>:“</a:t>
            </a:r>
            <a:r>
              <a:rPr lang="en-US" altLang="en-US" sz="6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altLang="en-US" sz="6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altLang="en-US" sz="6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altLang="en-US" sz="6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hon</a:t>
            </a:r>
            <a:r>
              <a:rPr lang="en-US" altLang="en-US" sz="6000" b="1" dirty="0" smtClean="0">
                <a:solidFill>
                  <a:srgbClr val="0070C0"/>
                </a:solidFill>
              </a:rPr>
              <a:t>”</a:t>
            </a:r>
            <a:endParaRPr lang="en-US" altLang="en-US" sz="6000" b="1" dirty="0">
              <a:solidFill>
                <a:srgbClr val="0070C0"/>
              </a:solidFill>
            </a:endParaRPr>
          </a:p>
        </p:txBody>
      </p:sp>
      <p:pic>
        <p:nvPicPr>
          <p:cNvPr id="6" name="Picture 3" descr="C:\Users\Administrator\Downloads\z2927050180919_87679c610dadda88ac4fa8a014b7cf1f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721" y="481740"/>
            <a:ext cx="2006641" cy="151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908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143" y="0"/>
            <a:ext cx="12324143" cy="685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807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3724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63411" y="2154238"/>
            <a:ext cx="8034337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002060"/>
                </a:solidFill>
              </a:rPr>
              <a:t>HOẠT ĐỘNG 1: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</a:rPr>
              <a:t>GÂY HỨNG THÚ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 err="1" smtClean="0">
                <a:solidFill>
                  <a:srgbClr val="0070C0"/>
                </a:solidFill>
              </a:rPr>
              <a:t>Hát</a:t>
            </a:r>
            <a:r>
              <a:rPr lang="en-US" altLang="en-US" sz="4800" b="1" dirty="0" smtClean="0">
                <a:solidFill>
                  <a:srgbClr val="0070C0"/>
                </a:solidFill>
              </a:rPr>
              <a:t>: “</a:t>
            </a:r>
            <a:r>
              <a:rPr lang="en-US" altLang="en-US" sz="4800" b="1" dirty="0" err="1" smtClean="0">
                <a:solidFill>
                  <a:srgbClr val="0070C0"/>
                </a:solidFill>
              </a:rPr>
              <a:t>Em</a:t>
            </a:r>
            <a:r>
              <a:rPr lang="en-US" altLang="en-US" sz="48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4800" b="1" dirty="0" err="1" smtClean="0">
                <a:solidFill>
                  <a:srgbClr val="0070C0"/>
                </a:solidFill>
              </a:rPr>
              <a:t>đi</a:t>
            </a:r>
            <a:r>
              <a:rPr lang="en-US" altLang="en-US" sz="48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4800" b="1" dirty="0" err="1" smtClean="0">
                <a:solidFill>
                  <a:srgbClr val="0070C0"/>
                </a:solidFill>
              </a:rPr>
              <a:t>chơi</a:t>
            </a:r>
            <a:r>
              <a:rPr lang="en-US" altLang="en-US" sz="48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4800" b="1" dirty="0" err="1" smtClean="0">
                <a:solidFill>
                  <a:srgbClr val="0070C0"/>
                </a:solidFill>
              </a:rPr>
              <a:t>thuyền</a:t>
            </a:r>
            <a:r>
              <a:rPr lang="en-US" altLang="en-US" sz="4800" b="1" dirty="0" smtClean="0">
                <a:solidFill>
                  <a:srgbClr val="0070C0"/>
                </a:solidFill>
              </a:rPr>
              <a:t>”</a:t>
            </a:r>
            <a:endParaRPr lang="en-US" altLang="en-US" sz="4800" b="1" dirty="0">
              <a:solidFill>
                <a:srgbClr val="0070C0"/>
              </a:solidFill>
            </a:endParaRPr>
          </a:p>
        </p:txBody>
      </p:sp>
      <p:pic>
        <p:nvPicPr>
          <p:cNvPr id="6" name="Picture 3" descr="C:\Users\Administrator\Downloads\z2927050180919_87679c610dadda88ac4fa8a014b7cf1f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667" y="517236"/>
            <a:ext cx="1667159" cy="126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8137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3724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1661206"/>
            <a:ext cx="981165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7200" b="1" dirty="0">
                <a:solidFill>
                  <a:srgbClr val="002060"/>
                </a:solidFill>
              </a:rPr>
              <a:t>HOẠT ĐỘNG 2: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6000" b="1" dirty="0">
                <a:solidFill>
                  <a:srgbClr val="FF0000"/>
                </a:solidFill>
              </a:rPr>
              <a:t>PHƯƠNG PHÁP TỔ CHỨC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6000" b="1" dirty="0" err="1" smtClean="0">
                <a:solidFill>
                  <a:srgbClr val="0070C0"/>
                </a:solidFill>
              </a:rPr>
              <a:t>Truyện</a:t>
            </a:r>
            <a:r>
              <a:rPr lang="en-US" altLang="en-US" sz="6000" b="1" dirty="0" smtClean="0">
                <a:solidFill>
                  <a:srgbClr val="0070C0"/>
                </a:solidFill>
              </a:rPr>
              <a:t>:“</a:t>
            </a:r>
            <a:r>
              <a:rPr lang="en-US" altLang="en-US" sz="6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altLang="en-US" sz="6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altLang="en-US" sz="6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altLang="en-US" sz="6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hon</a:t>
            </a:r>
            <a:r>
              <a:rPr lang="en-US" altLang="en-US" sz="6000" b="1" dirty="0" smtClean="0">
                <a:solidFill>
                  <a:srgbClr val="0070C0"/>
                </a:solidFill>
              </a:rPr>
              <a:t>”</a:t>
            </a:r>
            <a:endParaRPr lang="en-US" altLang="en-US" sz="6000" b="1" dirty="0">
              <a:solidFill>
                <a:srgbClr val="0070C0"/>
              </a:solidFill>
            </a:endParaRPr>
          </a:p>
        </p:txBody>
      </p:sp>
      <p:pic>
        <p:nvPicPr>
          <p:cNvPr id="6" name="Picture 3" descr="C:\Users\Administrator\Downloads\z2927050180919_87679c610dadda88ac4fa8a014b7cf1f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59" y="440946"/>
            <a:ext cx="1822214" cy="137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6146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391" r="9342" b="3920"/>
          <a:stretch/>
        </p:blipFill>
        <p:spPr>
          <a:xfrm>
            <a:off x="0" y="-1"/>
            <a:ext cx="12192000" cy="54956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495636"/>
            <a:ext cx="12192000" cy="13623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C:\Users\Administrator\Downloads\z2927050180919_87679c610dadda88ac4fa8a014b7cf1f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932" y="127536"/>
            <a:ext cx="143033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1010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722" r="10354" b="17714"/>
          <a:stretch/>
        </p:blipFill>
        <p:spPr>
          <a:xfrm>
            <a:off x="0" y="0"/>
            <a:ext cx="12192000" cy="56157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95636"/>
            <a:ext cx="12192000" cy="13623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ông cháu hợp sức đẩy xà lan rộng lớn chở đầy </a:t>
            </a:r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dòng nước mênh mông.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Administrator\Downloads\z2927050180919_87679c610dadda88ac4fa8a014b7cf1f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932" y="127536"/>
            <a:ext cx="143033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6349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495636"/>
            <a:ext cx="12192000" cy="13623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+mj-lt"/>
              </a:rPr>
              <a:t>Á à !Một chiếc xuồng đang ngáng đường kìa ! Các xà lan thì quá lớn mà tình thế lại quá cấp bách </a:t>
            </a:r>
            <a:endParaRPr lang="en-US" b="1" dirty="0">
              <a:latin typeface="+mj-lt"/>
            </a:endParaRPr>
          </a:p>
          <a:p>
            <a:pPr algn="ctr"/>
            <a:r>
              <a:rPr lang="vi-VN" b="1" dirty="0">
                <a:latin typeface="+mj-lt"/>
              </a:rPr>
              <a:t>không tránh kịp nữa rồi. </a:t>
            </a:r>
            <a:endParaRPr lang="en-US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59" r="9013" b="13968"/>
          <a:stretch/>
        </p:blipFill>
        <p:spPr>
          <a:xfrm>
            <a:off x="0" y="0"/>
            <a:ext cx="12192000" cy="5495636"/>
          </a:xfrm>
          <a:prstGeom prst="rect">
            <a:avLst/>
          </a:prstGeom>
        </p:spPr>
      </p:pic>
      <p:pic>
        <p:nvPicPr>
          <p:cNvPr id="6" name="Picture 3" descr="C:\Users\Administrator\Downloads\z2927050180919_87679c610dadda88ac4fa8a014b7cf1f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932" y="127536"/>
            <a:ext cx="143033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5677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95636"/>
            <a:ext cx="12192000" cy="13623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Tàu thủy tí hon vội vươn lên trước ông, đẩy xuồng qua chỗ an toàn.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820" r="9050" b="16387"/>
          <a:stretch/>
        </p:blipFill>
        <p:spPr>
          <a:xfrm>
            <a:off x="0" y="0"/>
            <a:ext cx="12192000" cy="5495636"/>
          </a:xfrm>
          <a:prstGeom prst="rect">
            <a:avLst/>
          </a:prstGeom>
        </p:spPr>
      </p:pic>
      <p:pic>
        <p:nvPicPr>
          <p:cNvPr id="6" name="Picture 3" descr="C:\Users\Administrator\Downloads\z2927050180919_87679c610dadda88ac4fa8a014b7cf1f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932" y="127536"/>
            <a:ext cx="143033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96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200" y="2299855"/>
            <a:ext cx="8691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“ĐÀM THOẠI”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Administrator\Downloads\z2927050180919_87679c610dadda88ac4fa8a014b7cf1f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85" y="687977"/>
            <a:ext cx="1822214" cy="137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9580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7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76195" y="287990"/>
            <a:ext cx="8120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Sở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tàu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thủy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hon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  <a:endParaRPr lang="en-US" b="1" i="0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932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294</Words>
  <Application>Microsoft Office PowerPoint</Application>
  <PresentationFormat>Widescreen</PresentationFormat>
  <Paragraphs>33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9</cp:revision>
  <dcterms:created xsi:type="dcterms:W3CDTF">2024-03-11T10:05:41Z</dcterms:created>
  <dcterms:modified xsi:type="dcterms:W3CDTF">2024-03-12T10:11:04Z</dcterms:modified>
</cp:coreProperties>
</file>