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6" r:id="rId3"/>
    <p:sldId id="272" r:id="rId4"/>
    <p:sldId id="273" r:id="rId5"/>
    <p:sldId id="288" r:id="rId6"/>
    <p:sldId id="289" r:id="rId7"/>
    <p:sldId id="290" r:id="rId8"/>
    <p:sldId id="277" r:id="rId9"/>
    <p:sldId id="291" r:id="rId10"/>
    <p:sldId id="287" r:id="rId11"/>
    <p:sldId id="267" r:id="rId12"/>
    <p:sldId id="281" r:id="rId13"/>
    <p:sldId id="282" r:id="rId14"/>
    <p:sldId id="283" r:id="rId15"/>
    <p:sldId id="285" r:id="rId16"/>
    <p:sldId id="294" r:id="rId17"/>
    <p:sldId id="268" r:id="rId18"/>
    <p:sldId id="270" r:id="rId19"/>
    <p:sldId id="297" r:id="rId20"/>
    <p:sldId id="275" r:id="rId21"/>
    <p:sldId id="305" r:id="rId22"/>
    <p:sldId id="303" r:id="rId23"/>
    <p:sldId id="301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FD0FE1"/>
    <a:srgbClr val="29E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8C021-B97F-42CB-A714-0AF1C52735E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EC498-C007-408D-A414-102B0A65F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EC498-C007-408D-A414-102B0A65F8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AF0D-4620-C16D-AF1B-C7454299D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78EB2-0A2A-8C02-C381-15D3CAC7B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91773-EBDB-8275-C951-9C4F41AB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3BEE-3096-5D17-23A7-7D969F41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6072C-9573-FEF0-3DAA-D88AFE84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2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4D93-FF32-E8D9-32E5-E9335C8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DE852-C663-AC7E-D2EF-9D72174DF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DA3CA-7718-9483-EDC9-40BC6570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708D-8D0F-5792-4F68-B68DB244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BFFB-A0C6-0373-EA6F-0A00898D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7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E390-8EB9-7344-065C-34739801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057B1-A414-4B46-70AF-44A829B1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1A1AC-B5B5-7FBD-B8BB-5B4A9104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B6B50-CE07-F820-57D8-47C75667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2460-80DB-E200-4788-AB67319C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3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3309-3711-DBDF-7AF6-ECA8C75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4B76D-E097-8609-EB87-89A4FFF8D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F458-D385-958B-2A34-6DF684FB4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DFD2D-F269-32CC-F0E3-B48CDD19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969DF-2F0A-9B03-BD9E-318A1CFF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A126C-88AD-BFB9-D72D-A3CCFA50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7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2FFA-159E-A765-3816-70D2287C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99F33-A051-D531-20CE-371E1811E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1768C-36E9-22C2-AB93-F4386D3F9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5CD9F-34E5-BC24-7EAF-803B1FD3D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8DE32-42CE-D5D9-1DC1-3992DD5A8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ECA2B-3BD8-273D-1281-6A67CCC48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EC50D-01EF-85A7-4B89-9423AFD0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94DA9-7DEA-4C34-DAEC-83439F164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04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27BD-4FBD-3824-86D7-4876F8C7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B50D6-5B71-E498-BEE7-EFD87A70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BCB58-29E6-ACAC-4421-4DC5BAA1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13D31F-C1B3-85A8-5DC1-B757D92D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00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10B91-C463-9F22-78CD-6E3E4252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104A4-4AD5-0DC7-B166-0C0169A7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A47F5-3566-1821-DF34-4D2C4872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90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E1300-0B4C-9732-27BB-F3DBC4C4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3543-AF8C-C1B7-2E3B-FB4737555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EFFE1-07EA-6CDD-593F-12BE64CC1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9F453-7CCF-1069-1758-A61FEFAC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D9F69-78C3-3994-E2A4-92329D1B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9CDE-DA0A-1F30-F0A5-D876491A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4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B918-1EF9-5E15-61C7-E2DEC75C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EFD4B-989B-93BB-9445-26D0975C5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FA24B-01EA-6C66-421C-15D5D3430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828B2-70E9-73BB-19A7-6C4CB3B2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C9842-2FC5-4654-B073-0EC9E309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E8683-ADCA-F7D5-8520-DFECA83F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10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DD2-A44B-6270-3CCD-BEE593B6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2FC0F-7A76-B8AF-5B49-E7C077AAF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5A2E9-1716-C7CB-3F68-4AC0B4F9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6340B-A61E-E3CD-FFC2-0EC4FC50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7AC0A-6447-8398-6B39-C49004A2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CE5F1F-5E54-BF61-ABEB-5CDF18772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F2AEC-350E-5BFC-4E9B-161106626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5A119-DD46-E3B0-433A-7C9D30DD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A8255-3C3D-B03D-37F5-8A011D49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5C293-80FE-4F8F-81DF-A7F9C8AF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0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D70C-D934-DD25-80B8-40BA143D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0B0A1-108C-605B-DEB5-74183475C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AFAB-846D-00A7-C6F5-E5C2E072A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E5902-EA3A-400B-9DB7-489F5EADBE5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4E424-C5EE-0A41-6A08-116492ACF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ACE2-944A-BAAE-0149-2848322F5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3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5.png"/><Relationship Id="rId7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1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1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D4FC2D75-7308-F0B1-CE46-64F7138783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293EC-A839-E24B-A6D9-F289102DF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AutoShape 4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E5CA905A-4129-3735-9D11-48BB06B339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3D553DB-4BC7-CDCB-8DAF-1EF1A4DD501D}"/>
              </a:ext>
            </a:extLst>
          </p:cNvPr>
          <p:cNvSpPr txBox="1">
            <a:spLocks noChangeArrowheads="1"/>
          </p:cNvSpPr>
          <p:nvPr/>
        </p:nvSpPr>
        <p:spPr>
          <a:xfrm>
            <a:off x="2819119" y="1208824"/>
            <a:ext cx="4057650" cy="37147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75B3CB2-C3E3-4DD3-6FDC-292D9D209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003" y="1622562"/>
            <a:ext cx="3805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102186A-D228-71D2-33B9-C01C11B70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41" y="2283518"/>
            <a:ext cx="31200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/>
            <a:r>
              <a:rPr lang="en-US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140D304-EDCA-2E5F-409A-7A2D19331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102" y="3247990"/>
            <a:ext cx="18678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defRPr/>
            </a:pPr>
            <a:r>
              <a:rPr lang="en-US" sz="1350" kern="0" dirty="0" err="1">
                <a:solidFill>
                  <a:prstClr val="black"/>
                </a:solidFill>
              </a:rPr>
              <a:t>Hoạt</a:t>
            </a:r>
            <a:r>
              <a:rPr lang="en-US" sz="1350" kern="0" dirty="0">
                <a:solidFill>
                  <a:prstClr val="black"/>
                </a:solidFill>
              </a:rPr>
              <a:t> </a:t>
            </a:r>
            <a:r>
              <a:rPr lang="en-US" sz="1350" kern="0" dirty="0" err="1">
                <a:solidFill>
                  <a:prstClr val="black"/>
                </a:solidFill>
              </a:rPr>
              <a:t>động</a:t>
            </a:r>
            <a:r>
              <a:rPr lang="en-US" sz="1350" kern="0" dirty="0">
                <a:solidFill>
                  <a:prstClr val="black"/>
                </a:solidFill>
              </a:rPr>
              <a:t>: </a:t>
            </a:r>
            <a:r>
              <a:rPr lang="en-US" sz="1350" kern="0" dirty="0" err="1">
                <a:solidFill>
                  <a:prstClr val="black"/>
                </a:solidFill>
              </a:rPr>
              <a:t>Khám</a:t>
            </a:r>
            <a:r>
              <a:rPr lang="en-US" sz="1350" kern="0" dirty="0">
                <a:solidFill>
                  <a:prstClr val="black"/>
                </a:solidFill>
              </a:rPr>
              <a:t> </a:t>
            </a:r>
            <a:r>
              <a:rPr lang="en-US" sz="1350" kern="0" dirty="0" err="1">
                <a:solidFill>
                  <a:prstClr val="black"/>
                </a:solidFill>
              </a:rPr>
              <a:t>phá</a:t>
            </a:r>
            <a:endParaRPr lang="en-US" sz="1350" kern="0" dirty="0">
              <a:solidFill>
                <a:prstClr val="black"/>
              </a:solidFill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D68EA68-DE0D-D4DE-EC9F-13D6705FE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101" y="3595482"/>
            <a:ext cx="194957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/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7BF9243-51C3-2E43-B507-B48EF4F7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008" y="4366502"/>
            <a:ext cx="206184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/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BCFFC-14A5-2CB8-3FDA-F8E083424115}"/>
              </a:ext>
            </a:extLst>
          </p:cNvPr>
          <p:cNvSpPr txBox="1"/>
          <p:nvPr/>
        </p:nvSpPr>
        <p:spPr>
          <a:xfrm>
            <a:off x="3724822" y="5280165"/>
            <a:ext cx="16943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2023 - 2024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046B9-792E-E13C-937B-B50FB761E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48" y="3986925"/>
            <a:ext cx="1577477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A950F-2231-F2E6-62F5-3053CB691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14339" name="Picture 3" descr="C:\Users\admin\Desktop\an-xoai-de-tranh-bach-benh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3171" y="83403"/>
            <a:ext cx="4407820" cy="55652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295400" y="5943600"/>
            <a:ext cx="63246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</a:rPr>
              <a:t>nhìn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xem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bên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146" name="Picture 2" descr="Hàng tá tác dụng tuyệt vời của hạt xoài bạn nên biết - Nhà thuốc Long Châ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9" y="47061"/>
            <a:ext cx="4124118" cy="5555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39813C-65A6-61D6-7ACA-851F1B58B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"/>
            <a:ext cx="9144000" cy="6748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D4F837-5889-A7C8-AC5B-421930DF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14226"/>
            <a:ext cx="4114800" cy="29389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9F4A8-F630-F26D-B0A5-013A53B6D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63" y="3570498"/>
            <a:ext cx="3886200" cy="3026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211179-5CE6-B57E-9C31-D9DA47445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63" y="135635"/>
            <a:ext cx="3886200" cy="31589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E5E44-7920-9D7D-632B-DFB4A33B9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52400"/>
            <a:ext cx="4038600" cy="3091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01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FD0DB4-E76C-2730-1F92-F3E4C1BC2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"/>
            <a:ext cx="9144000" cy="6748272"/>
          </a:xfrm>
          <a:prstGeom prst="rect">
            <a:avLst/>
          </a:prstGeom>
        </p:spPr>
      </p:pic>
      <p:pic>
        <p:nvPicPr>
          <p:cNvPr id="8194" name="Picture 2" descr="Ăn xoài thường xuyên nhưng bạn có biết ăn xoài xanh bổ dưỡng hơ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3" y="122631"/>
            <a:ext cx="2895600" cy="3145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Ăn Xoài Xanh Có Tăng Cân Không? Cách Dùng Xoài Xanh Giảm Câ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01" y="133182"/>
            <a:ext cx="2743201" cy="3145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hi nào nên ăn xoài xanh? Cách trình bày xoài xanh chất như nước cất Tin T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0" y="3502742"/>
            <a:ext cx="2895600" cy="30504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uôn vàn biến tấu với những cách chế biến xoài chín cực thơm ng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70" y="3533222"/>
            <a:ext cx="2922560" cy="30504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Món Ăn Ngon - Mứt Xoài Dẻo tuyệt vời ngon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7" b="13315"/>
          <a:stretch/>
        </p:blipFill>
        <p:spPr bwMode="auto">
          <a:xfrm>
            <a:off x="6478761" y="3586315"/>
            <a:ext cx="2539799" cy="30504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2 món ăn vặt từ xoài xanh siêu ngon bạn không thể bỏ qua | Tin tức On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7" y="133182"/>
            <a:ext cx="2617763" cy="31385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5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EDF91-08C9-59B4-D838-59937767F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"/>
            <a:ext cx="9144000" cy="6748272"/>
          </a:xfrm>
          <a:prstGeom prst="rect">
            <a:avLst/>
          </a:prstGeom>
        </p:spPr>
      </p:pic>
      <p:pic>
        <p:nvPicPr>
          <p:cNvPr id="12290" name="Picture 2" descr="Những loại trái cây không nên bỏ hạt khi sử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4" y="152400"/>
            <a:ext cx="4130986" cy="30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hững tác dụng không ngờ của quả vải đối với sức khỏe và sắ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86" y="152399"/>
            <a:ext cx="4267200" cy="3048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ông dụng của hạt nhãn, hạt me… khiến nhiều người tiếc nuố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4" y="3426654"/>
            <a:ext cx="4130986" cy="31713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ạt điều phát triển như thế nào và nó là gì? - Bản chất 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93" y="3452464"/>
            <a:ext cx="4283386" cy="31455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1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2C74-BA71-4731-4A23-50A0503CA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54807-4AF5-09D7-618E-187CE31EE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"/>
            <a:ext cx="9144000" cy="6748272"/>
          </a:xfrm>
          <a:prstGeom prst="rect">
            <a:avLst/>
          </a:prstGeom>
        </p:spPr>
      </p:pic>
      <p:pic>
        <p:nvPicPr>
          <p:cNvPr id="9220" name="Picture 4" descr="Đu đủ rất giàu vitamin và khoáng chất nhưng lại trở thành &quot;đại kỵ&quot; đối với  nhóm người sau">
            <a:extLst>
              <a:ext uri="{FF2B5EF4-FFF2-40B4-BE49-F238E27FC236}">
                <a16:creationId xmlns:a16="http://schemas.microsoft.com/office/drawing/2014/main" id="{657EC564-6D6A-A9C5-7CBC-497D138C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9" y="188741"/>
            <a:ext cx="4099561" cy="29717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hững người không nên ăn lựu để tránh ảnh hưởng tới sức khỏe - Tâm Tình">
            <a:extLst>
              <a:ext uri="{FF2B5EF4-FFF2-40B4-BE49-F238E27FC236}">
                <a16:creationId xmlns:a16="http://schemas.microsoft.com/office/drawing/2014/main" id="{2C9093E3-4B0C-6ECB-80CA-5C4B78EC8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3962400" cy="2971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ai lầm khi bạn bỏ hạt dưa hấu">
            <a:extLst>
              <a:ext uri="{FF2B5EF4-FFF2-40B4-BE49-F238E27FC236}">
                <a16:creationId xmlns:a16="http://schemas.microsoft.com/office/drawing/2014/main" id="{6051FC6B-4C0D-656E-C7AB-4CCE8E5F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9" y="3428998"/>
            <a:ext cx="4114801" cy="3124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6 loại hạt trái cây là khắc tinh của tế bào ung thư">
            <a:extLst>
              <a:ext uri="{FF2B5EF4-FFF2-40B4-BE49-F238E27FC236}">
                <a16:creationId xmlns:a16="http://schemas.microsoft.com/office/drawing/2014/main" id="{CF4B432C-C228-45A1-481A-758A301D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8998"/>
            <a:ext cx="3982329" cy="3124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6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8763B-17C0-8CFE-AA02-EA681F77D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A937D-CD51-0A47-7BA2-BB0F36557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8" y="117907"/>
            <a:ext cx="9144000" cy="6748272"/>
          </a:xfrm>
          <a:prstGeom prst="rect">
            <a:avLst/>
          </a:prstGeom>
        </p:spPr>
      </p:pic>
      <p:pic>
        <p:nvPicPr>
          <p:cNvPr id="15364" name="Picture 4" descr="C:\Users\admin\Desktop\1319706487-bai-thuoc-hay-tu-mit.jpg">
            <a:extLst>
              <a:ext uri="{FF2B5EF4-FFF2-40B4-BE49-F238E27FC236}">
                <a16:creationId xmlns:a16="http://schemas.microsoft.com/office/drawing/2014/main" id="{87AF6823-491B-3A44-DC8D-494F407B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657" y="759511"/>
            <a:ext cx="4038600" cy="5488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65" name="Picture 5" descr="C:\Users\admin\Desktop\55378301-1304741557-sinh-to-xoai8.jpg">
            <a:extLst>
              <a:ext uri="{FF2B5EF4-FFF2-40B4-BE49-F238E27FC236}">
                <a16:creationId xmlns:a16="http://schemas.microsoft.com/office/drawing/2014/main" id="{B108476E-933A-FC08-E2E3-6EF8D1C7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3291" y="735687"/>
            <a:ext cx="4038600" cy="5512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FDCB9-46A3-AE43-5A28-DC4076F2C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67" y="18094"/>
            <a:ext cx="640135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FEE26-1694-8240-BB45-D01AD0812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5" y="0"/>
            <a:ext cx="9144000" cy="6748272"/>
          </a:xfrm>
          <a:prstGeom prst="rect">
            <a:avLst/>
          </a:prstGeom>
        </p:spPr>
      </p:pic>
      <p:pic>
        <p:nvPicPr>
          <p:cNvPr id="15364" name="Picture 4" descr="C:\Users\admin\Desktop\1319706487-bai-thuoc-hay-tu-m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775" y="735687"/>
            <a:ext cx="4038600" cy="5488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65" name="Picture 5" descr="C:\Users\admin\Desktop\55378301-1304741557-sinh-to-xoai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3291" y="735687"/>
            <a:ext cx="4038600" cy="5512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0597D-F4C3-1E4B-A3F9-9443C4410791}"/>
              </a:ext>
            </a:extLst>
          </p:cNvPr>
          <p:cNvSpPr txBox="1"/>
          <p:nvPr/>
        </p:nvSpPr>
        <p:spPr>
          <a:xfrm>
            <a:off x="1676400" y="-25791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A22AD-FD20-A0A2-DD8F-FA2B2C09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9735"/>
            <a:ext cx="9105900" cy="6838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2100" y="429058"/>
            <a:ext cx="5562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dmin\Desktop\red_app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386" y="1484924"/>
            <a:ext cx="2814712" cy="24153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1" name="Picture 3" descr="C:\Users\admin\Desktop\3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9949" y="4349268"/>
            <a:ext cx="2628900" cy="2232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2" name="Picture 4" descr="C:\Users\admin\Desktop\1259549007_anh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4403980"/>
            <a:ext cx="2857499" cy="2226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3" name="Picture 5" descr="C:\Users\admin\Desktop\dau ta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798" y="4275819"/>
            <a:ext cx="2628900" cy="22773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4" name="Picture 6" descr="C:\Users\admin\Desktop\1316512591-20110323.n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799" y="1447800"/>
            <a:ext cx="2743201" cy="24524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5" name="Picture 7" descr="C:\Users\admin\Desktop\2_qua du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8011" y="1447800"/>
            <a:ext cx="2557389" cy="24524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CC8AF-8346-F781-3B58-13B051D11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A0504-EC26-7C4F-B934-3DD41277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5900" cy="6838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839096-E4BD-9271-67AD-1740997F8C5C}"/>
              </a:ext>
            </a:extLst>
          </p:cNvPr>
          <p:cNvSpPr txBox="1"/>
          <p:nvPr/>
        </p:nvSpPr>
        <p:spPr>
          <a:xfrm>
            <a:off x="1981200" y="422672"/>
            <a:ext cx="4913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nhẵn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410" name="Picture 2" descr="C:\Users\admin\Desktop\red_apple.jpg">
            <a:extLst>
              <a:ext uri="{FF2B5EF4-FFF2-40B4-BE49-F238E27FC236}">
                <a16:creationId xmlns:a16="http://schemas.microsoft.com/office/drawing/2014/main" id="{7C6CACD8-D103-EB61-9FE4-9E0A106F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9" y="1484924"/>
            <a:ext cx="3529525" cy="24153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1" name="Picture 3" descr="C:\Users\admin\Desktop\3001.jpg">
            <a:extLst>
              <a:ext uri="{FF2B5EF4-FFF2-40B4-BE49-F238E27FC236}">
                <a16:creationId xmlns:a16="http://schemas.microsoft.com/office/drawing/2014/main" id="{CFD5F658-5DFE-33DE-9446-DE14DA6D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3512" y="4222646"/>
            <a:ext cx="3124888" cy="2232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412" name="Picture 4" descr="C:\Users\admin\Desktop\1259549007_anh0.jpg">
            <a:extLst>
              <a:ext uri="{FF2B5EF4-FFF2-40B4-BE49-F238E27FC236}">
                <a16:creationId xmlns:a16="http://schemas.microsoft.com/office/drawing/2014/main" id="{8FCC4424-942C-9A71-16FE-91B480C2C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0075" y="1471139"/>
            <a:ext cx="3529525" cy="2226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467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0F342DA1-5D8D-50B0-1C2B-9C21ED1BAA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3614304"/>
                  </p:ext>
                </p:extLst>
              </p:nvPr>
            </p:nvGraphicFramePr>
            <p:xfrm>
              <a:off x="-230944" y="0"/>
              <a:ext cx="9372599" cy="7239000"/>
            </p:xfrm>
            <a:graphic>
              <a:graphicData uri="http://schemas.microsoft.com/office/powerpoint/2016/slidezoom">
                <pslz:sldZm>
                  <pslz:sldZmObj sldId="300" cId="2176416731">
                    <pslz:zmPr id="{A313B01D-22FF-4659-AC82-716422CA07A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72599" cy="7239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0F342DA1-5D8D-50B0-1C2B-9C21ED1BAA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30944" y="0"/>
                <a:ext cx="9372599" cy="7239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2679548" y="55479"/>
            <a:ext cx="3551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Qủa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hạt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admin\Desktop\cac-loai-qu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000500"/>
            <a:ext cx="32385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3" name="Picture 3" descr="C:\Users\admin\Desktop\3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" y="904815"/>
            <a:ext cx="3124200" cy="2819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4" name="Picture 4" descr="C:\Users\admin\Desktop\khoe-va-de-vo-cac-loai-rau-cu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8550" y="4038600"/>
            <a:ext cx="32385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7" name="Picture 7" descr="C:\Users\admin\Desktop\945va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09038" y="904816"/>
            <a:ext cx="32385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jackfruit4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700"/>
            <a:ext cx="9144000" cy="6881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01086F-DA82-A5B2-1AEC-6CBACAA1B686}"/>
              </a:ext>
            </a:extLst>
          </p:cNvPr>
          <p:cNvSpPr txBox="1"/>
          <p:nvPr/>
        </p:nvSpPr>
        <p:spPr>
          <a:xfrm>
            <a:off x="2057400" y="5791200"/>
            <a:ext cx="4670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B1BD3-EB67-50CA-5FDC-7336AC8A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D208BCF8-4C8F-10CB-7990-3180C7FB23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0944" y="0"/>
              <a:ext cx="9372599" cy="7239000"/>
            </p:xfrm>
            <a:graphic>
              <a:graphicData uri="http://schemas.microsoft.com/office/powerpoint/2016/slidezoom">
                <pslz:sldZm>
                  <pslz:sldZmObj sldId="300" cId="2176416731">
                    <pslz:zmPr id="{A313B01D-22FF-4659-AC82-716422CA07A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72599" cy="7239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D208BCF8-4C8F-10CB-7990-3180C7FB23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30944" y="0"/>
                <a:ext cx="9372599" cy="7239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7E31F9F-3359-C4C6-561E-9AB2DF21535A}"/>
              </a:ext>
            </a:extLst>
          </p:cNvPr>
          <p:cNvSpPr txBox="1"/>
          <p:nvPr/>
        </p:nvSpPr>
        <p:spPr>
          <a:xfrm>
            <a:off x="3164082" y="43756"/>
            <a:ext cx="2815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3" name="Picture 3" descr="C:\Users\admin\Desktop\3001.jpg">
            <a:extLst>
              <a:ext uri="{FF2B5EF4-FFF2-40B4-BE49-F238E27FC236}">
                <a16:creationId xmlns:a16="http://schemas.microsoft.com/office/drawing/2014/main" id="{B4B7607B-096D-BC9D-5FE4-5DCDA8DE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828800"/>
            <a:ext cx="3124200" cy="2819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7" name="Picture 7" descr="C:\Users\admin\Desktop\945vai.jpg">
            <a:extLst>
              <a:ext uri="{FF2B5EF4-FFF2-40B4-BE49-F238E27FC236}">
                <a16:creationId xmlns:a16="http://schemas.microsoft.com/office/drawing/2014/main" id="{2EA08988-FF95-89D4-3891-C29B428F4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99" y="1828800"/>
            <a:ext cx="32385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932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4E4A5-2B32-E6C2-9D3F-FC4577FC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97601BFE-973A-E5CA-E444-A72A05AA7D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0944" y="0"/>
              <a:ext cx="9372599" cy="7239000"/>
            </p:xfrm>
            <a:graphic>
              <a:graphicData uri="http://schemas.microsoft.com/office/powerpoint/2016/slidezoom">
                <pslz:sldZm>
                  <pslz:sldZmObj sldId="300" cId="2176416731">
                    <pslz:zmPr id="{A313B01D-22FF-4659-AC82-716422CA07A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72599" cy="7239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97601BFE-973A-E5CA-E444-A72A05AA7D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30944" y="0"/>
                <a:ext cx="9372599" cy="7239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BA7F673-866D-273A-23A9-9DCFD46FB4F1}"/>
              </a:ext>
            </a:extLst>
          </p:cNvPr>
          <p:cNvSpPr txBox="1"/>
          <p:nvPr/>
        </p:nvSpPr>
        <p:spPr>
          <a:xfrm>
            <a:off x="2661541" y="43756"/>
            <a:ext cx="382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 descr="C:\Users\admin\Desktop\cac-loai-qua5.jpg">
            <a:extLst>
              <a:ext uri="{FF2B5EF4-FFF2-40B4-BE49-F238E27FC236}">
                <a16:creationId xmlns:a16="http://schemas.microsoft.com/office/drawing/2014/main" id="{A6B7D0AD-5642-83E5-58A4-0E57D66F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000500"/>
            <a:ext cx="32385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3" name="Picture 3" descr="C:\Users\admin\Desktop\3001.jpg">
            <a:extLst>
              <a:ext uri="{FF2B5EF4-FFF2-40B4-BE49-F238E27FC236}">
                <a16:creationId xmlns:a16="http://schemas.microsoft.com/office/drawing/2014/main" id="{BC704D70-3744-EFD6-A414-619FEECD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" y="904815"/>
            <a:ext cx="3124200" cy="2819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4" name="Picture 4" descr="C:\Users\admin\Desktop\khoe-va-de-vo-cac-loai-rau-cu4.jpg">
            <a:extLst>
              <a:ext uri="{FF2B5EF4-FFF2-40B4-BE49-F238E27FC236}">
                <a16:creationId xmlns:a16="http://schemas.microsoft.com/office/drawing/2014/main" id="{735AEACE-6107-D438-F243-B2EC7BB5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4900" y="4038600"/>
            <a:ext cx="32385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7" name="Picture 7" descr="C:\Users\admin\Desktop\945vai.jpg">
            <a:extLst>
              <a:ext uri="{FF2B5EF4-FFF2-40B4-BE49-F238E27FC236}">
                <a16:creationId xmlns:a16="http://schemas.microsoft.com/office/drawing/2014/main" id="{F476E71F-195A-C036-0D52-E40D4D03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5380" y="923865"/>
            <a:ext cx="32385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076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CB02-5D01-6854-549A-A4CC8ED0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3CB7730A-B18A-4104-8E22-141A286668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0944" y="0"/>
              <a:ext cx="9372599" cy="7239000"/>
            </p:xfrm>
            <a:graphic>
              <a:graphicData uri="http://schemas.microsoft.com/office/powerpoint/2016/slidezoom">
                <pslz:sldZm>
                  <pslz:sldZmObj sldId="300" cId="2176416731">
                    <pslz:zmPr id="{A313B01D-22FF-4659-AC82-716422CA07A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72599" cy="7239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3CB7730A-B18A-4104-8E22-141A286668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30944" y="0"/>
                <a:ext cx="9372599" cy="7239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62871A4-3BC1-C09F-4467-E067847D5523}"/>
              </a:ext>
            </a:extLst>
          </p:cNvPr>
          <p:cNvSpPr txBox="1"/>
          <p:nvPr/>
        </p:nvSpPr>
        <p:spPr>
          <a:xfrm>
            <a:off x="2912785" y="381000"/>
            <a:ext cx="3085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 descr="C:\Users\admin\Desktop\cac-loai-qua5.jpg">
            <a:extLst>
              <a:ext uri="{FF2B5EF4-FFF2-40B4-BE49-F238E27FC236}">
                <a16:creationId xmlns:a16="http://schemas.microsoft.com/office/drawing/2014/main" id="{AB5ADDFC-057A-9CDB-472A-80763008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971" y="2190750"/>
            <a:ext cx="32385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4" name="Picture 4" descr="C:\Users\admin\Desktop\khoe-va-de-vo-cac-loai-rau-cu4.jpg">
            <a:extLst>
              <a:ext uri="{FF2B5EF4-FFF2-40B4-BE49-F238E27FC236}">
                <a16:creationId xmlns:a16="http://schemas.microsoft.com/office/drawing/2014/main" id="{8CE61157-4F6B-3753-B91D-1C8F4976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211265"/>
            <a:ext cx="32385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20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jackfrui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90800" y="63246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58674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AD5986-D1B6-AA58-37D8-D41761C6A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13"/>
            <a:ext cx="9144000" cy="6745573"/>
          </a:xfrm>
          <a:prstGeom prst="rect">
            <a:avLst/>
          </a:prstGeom>
        </p:spPr>
      </p:pic>
      <p:pic>
        <p:nvPicPr>
          <p:cNvPr id="2050" name="Picture 2" descr="Mít Thái Chín Cây Tự Nhiên - Giá Chỉ 25.000đ/kg">
            <a:extLst>
              <a:ext uri="{FF2B5EF4-FFF2-40B4-BE49-F238E27FC236}">
                <a16:creationId xmlns:a16="http://schemas.microsoft.com/office/drawing/2014/main" id="{AD775278-D605-6CA6-1147-25FA3F8F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2580"/>
            <a:ext cx="8458200" cy="586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FF773-269A-71C8-CA21-80322998D3CA}"/>
              </a:ext>
            </a:extLst>
          </p:cNvPr>
          <p:cNvSpPr txBox="1"/>
          <p:nvPr/>
        </p:nvSpPr>
        <p:spPr>
          <a:xfrm>
            <a:off x="2743200" y="6172200"/>
            <a:ext cx="467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788D8-A7B1-75F8-AB3D-8952E4931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"/>
            <a:ext cx="9144000" cy="6745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F7918C-B17C-EF5B-B20A-A1787163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8534400" cy="562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EFF9E-EEEC-83F9-A61F-A19D58E34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5947532"/>
            <a:ext cx="560880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FD547-0AB9-6B4E-D13B-4EEF7BEE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2"/>
            <a:ext cx="9296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ED72AE-3B67-610A-522E-0B3050BC5CB6}"/>
              </a:ext>
            </a:extLst>
          </p:cNvPr>
          <p:cNvSpPr/>
          <p:nvPr/>
        </p:nvSpPr>
        <p:spPr>
          <a:xfrm>
            <a:off x="1447800" y="1981200"/>
            <a:ext cx="6400800" cy="1447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món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ăn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từ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mít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83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5FD15-E5EF-CB53-C586-3D0D55250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13"/>
            <a:ext cx="9144000" cy="6745573"/>
          </a:xfrm>
          <a:prstGeom prst="rect">
            <a:avLst/>
          </a:prstGeom>
        </p:spPr>
      </p:pic>
      <p:pic>
        <p:nvPicPr>
          <p:cNvPr id="1026" name="Picture 2" descr="5 món ngon vừa lạ, vừa quen từ mít khiến thực khách thưởng thức một lần thì  nhớ m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9" y="225602"/>
            <a:ext cx="4256688" cy="2998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ón ngon hôm nay || Xôi mít chuẩn vị thái - Món Ngon Hôm N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80" y="225602"/>
            <a:ext cx="4015231" cy="29742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9" y="3428999"/>
            <a:ext cx="4268411" cy="3203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80" y="3429000"/>
            <a:ext cx="4015231" cy="32033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D27F-521D-D646-D360-006CE5A5D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46890-9E87-97A1-FBCB-63A8A6C56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13"/>
            <a:ext cx="9144000" cy="6745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3C220-1230-4B6D-D86E-CA7C78098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09" y="1447800"/>
            <a:ext cx="4950381" cy="3353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C109F7-9019-57F5-3023-0AD5B60A0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028" y="5083147"/>
            <a:ext cx="466994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1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21F23-733D-A210-B5C9-6623892B9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7" y="-248442"/>
            <a:ext cx="9144000" cy="6745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5A7764-174E-DF97-1479-B2DB4F60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09" y="1447800"/>
            <a:ext cx="4950381" cy="3353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CF67B-2142-9DB9-9F9E-948B911165F3}"/>
              </a:ext>
            </a:extLst>
          </p:cNvPr>
          <p:cNvSpPr txBox="1"/>
          <p:nvPr/>
        </p:nvSpPr>
        <p:spPr>
          <a:xfrm>
            <a:off x="2209800" y="5117812"/>
            <a:ext cx="5395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982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27PHOTO" val=""/>
  <p:tag name="MMPROD_10027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một số loại quả&quot;/&gt;&lt;property id=&quot;20148&quot; value=&quot;5&quot;/&gt;&lt;property id=&quot;20184&quot; value=&quot;7&quot;/&gt;&lt;property id=&quot;20224&quot; value=&quot;C:\Users\admin\Documents\My Adobe Presentations\một số loại quả&quot;/&gt;&lt;property id=&quot;20226&quot; value=&quot;C:\Users\admin\Desktop\một số loại quả.pptx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27&quot;&gt;&lt;property id=&quot;20149&quot; value=&quot;Hoàng Th? Thu Phuong&quot;/&gt;&lt;property id=&quot;20151&quot; value=&quot;3dgirl30.jpg&quot;/&gt;&lt;property id=&quot;20153&quot; value=&quot;thangnam_allright291085@yahoo.com&quot;/&gt;&lt;property id=&quot;20159&quot; value=&quot;101112121601-565-20.jpg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oàng Th? Thu Phuong&quot;/&gt;&lt;property id=&quot;20307&quot; value=&quot;274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7&quot;&gt;&lt;property id=&quot;20148&quot; value=&quot;5&quot;/&gt;&lt;property id=&quot;20300&quot; value=&quot;Slide 2&quot;/&gt;&lt;property id=&quot;20303&quot; value=&quot;Hoàng Th? Thu Phuong&quot;/&gt;&lt;property id=&quot;20307&quot; value=&quot;256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8&quot;&gt;&lt;property id=&quot;20148&quot; value=&quot;5&quot;/&gt;&lt;property id=&quot;20300&quot; value=&quot;Slide 3&quot;/&gt;&lt;property id=&quot;20303&quot; value=&quot;Hoàng Th? Thu Phuong&quot;/&gt;&lt;property id=&quot;20307&quot; value=&quot;272&quot;/&gt;&lt;property id=&quot;20309&quot; value=&quot;10027&quot;/&gt;&lt;/object&gt;&lt;object type=&quot;3&quot; unique_id=&quot;10009&quot;&gt;&lt;property id=&quot;20148&quot; value=&quot;5&quot;/&gt;&lt;property id=&quot;20300&quot; value=&quot;Slide 4&quot;/&gt;&lt;property id=&quot;20303&quot; value=&quot;Hoàng Th? Thu Phuong&quot;/&gt;&lt;property id=&quot;20307&quot; value=&quot;258&quot;/&gt;&lt;property id=&quot;20309&quot; value=&quot;10027&quot;/&gt;&lt;/object&gt;&lt;object type=&quot;3&quot; unique_id=&quot;10010&quot;&gt;&lt;property id=&quot;20148&quot; value=&quot;5&quot;/&gt;&lt;property id=&quot;20300&quot; value=&quot;Slide 5&quot;/&gt;&lt;property id=&quot;20303&quot; value=&quot;Hoàng Th? Thu Phuong&quot;/&gt;&lt;property id=&quot;20307&quot; value=&quot;259&quot;/&gt;&lt;property id=&quot;20309&quot; value=&quot;10027&quot;/&gt;&lt;/object&gt;&lt;object type=&quot;3&quot; unique_id=&quot;10011&quot;&gt;&lt;property id=&quot;20148&quot; value=&quot;5&quot;/&gt;&lt;property id=&quot;20300&quot; value=&quot;Slide 6&quot;/&gt;&lt;property id=&quot;20303&quot; value=&quot;Hoàng Th? Thu Phuong&quot;/&gt;&lt;property id=&quot;20307&quot; value=&quot;260&quot;/&gt;&lt;property id=&quot;20309&quot; value=&quot;10027&quot;/&gt;&lt;/object&gt;&lt;object type=&quot;3&quot; unique_id=&quot;10012&quot;&gt;&lt;property id=&quot;20148&quot; value=&quot;5&quot;/&gt;&lt;property id=&quot;20300&quot; value=&quot;Slide 7&quot;/&gt;&lt;property id=&quot;20303&quot; value=&quot;Hoàng Th? Thu Phuong&quot;/&gt;&lt;property id=&quot;20307&quot; value=&quot;273&quot;/&gt;&lt;property id=&quot;20309&quot; value=&quot;10027&quot;/&gt;&lt;/object&gt;&lt;object type=&quot;3&quot; unique_id=&quot;10013&quot;&gt;&lt;property id=&quot;20148&quot; value=&quot;5&quot;/&gt;&lt;property id=&quot;20300&quot; value=&quot;Slide 8&quot;/&gt;&lt;property id=&quot;20303&quot; value=&quot;Hoàng Th? Thu Phuong&quot;/&gt;&lt;property id=&quot;20307&quot; value=&quot;261&quot;/&gt;&lt;property id=&quot;20309&quot; value=&quot;10027&quot;/&gt;&lt;/object&gt;&lt;object type=&quot;3&quot; unique_id=&quot;10014&quot;&gt;&lt;property id=&quot;20148&quot; value=&quot;5&quot;/&gt;&lt;property id=&quot;20300&quot; value=&quot;Slide 9&quot;/&gt;&lt;property id=&quot;20303&quot; value=&quot;Hoàng Th? Thu Phuong&quot;/&gt;&lt;property id=&quot;20307&quot; value=&quot;262&quot;/&gt;&lt;property id=&quot;20309&quot; value=&quot;10027&quot;/&gt;&lt;/object&gt;&lt;object type=&quot;3&quot; unique_id=&quot;10015&quot;&gt;&lt;property id=&quot;20148&quot; value=&quot;5&quot;/&gt;&lt;property id=&quot;20300&quot; value=&quot;Slide 10&quot;/&gt;&lt;property id=&quot;20303&quot; value=&quot;Hoàng Th? Thu Phuong&quot;/&gt;&lt;property id=&quot;20307&quot; value=&quot;263&quot;/&gt;&lt;property id=&quot;20309&quot; value=&quot;10027&quot;/&gt;&lt;/object&gt;&lt;object type=&quot;3&quot; unique_id=&quot;10016&quot;&gt;&lt;property id=&quot;20148&quot; value=&quot;5&quot;/&gt;&lt;property id=&quot;20300&quot; value=&quot;Slide 11&quot;/&gt;&lt;property id=&quot;20303&quot; value=&quot;Hoàng Th? Thu Phuong&quot;/&gt;&lt;property id=&quot;20307&quot; value=&quot;264&quot;/&gt;&lt;property id=&quot;20309&quot; value=&quot;10027&quot;/&gt;&lt;/object&gt;&lt;object type=&quot;3&quot; unique_id=&quot;10017&quot;&gt;&lt;property id=&quot;20148&quot; value=&quot;5&quot;/&gt;&lt;property id=&quot;20300&quot; value=&quot;Slide 12&quot;/&gt;&lt;property id=&quot;20303&quot; value=&quot;Hoàng Th? Thu Phuong&quot;/&gt;&lt;property id=&quot;20307&quot; value=&quot;265&quot;/&gt;&lt;property id=&quot;20309&quot; value=&quot;10027&quot;/&gt;&lt;/object&gt;&lt;object type=&quot;3&quot; unique_id=&quot;10018&quot;&gt;&lt;property id=&quot;20148&quot; value=&quot;5&quot;/&gt;&lt;property id=&quot;20300&quot; value=&quot;Slide 13&quot;/&gt;&lt;property id=&quot;20303&quot; value=&quot;Hoàng Th? Thu Phuong&quot;/&gt;&lt;property id=&quot;20307&quot; value=&quot;266&quot;/&gt;&lt;property id=&quot;20309&quot; value=&quot;10027&quot;/&gt;&lt;/object&gt;&lt;object type=&quot;3&quot; unique_id=&quot;10019&quot;&gt;&lt;property id=&quot;20148&quot; value=&quot;5&quot;/&gt;&lt;property id=&quot;20300&quot; value=&quot;Slide 14&quot;/&gt;&lt;property id=&quot;20303&quot; value=&quot;Hoàng Th? Thu Phuong&quot;/&gt;&lt;property id=&quot;20307&quot; value=&quot;267&quot;/&gt;&lt;property id=&quot;20309&quot; value=&quot;10027&quot;/&gt;&lt;/object&gt;&lt;object type=&quot;3&quot; unique_id=&quot;10020&quot;&gt;&lt;property id=&quot;20148&quot; value=&quot;5&quot;/&gt;&lt;property id=&quot;20300&quot; value=&quot;Slide 15&quot;/&gt;&lt;property id=&quot;20303&quot; value=&quot;Hoàng Th? Thu Phuong&quot;/&gt;&lt;property id=&quot;20307&quot; value=&quot;268&quot;/&gt;&lt;property id=&quot;20309&quot; value=&quot;10027&quot;/&gt;&lt;/object&gt;&lt;object type=&quot;3&quot; unique_id=&quot;10021&quot;&gt;&lt;property id=&quot;20148&quot; value=&quot;5&quot;/&gt;&lt;property id=&quot;20300&quot; value=&quot;Slide 16&quot;/&gt;&lt;property id=&quot;20303&quot; value=&quot;Hoàng Th? Thu Phuong&quot;/&gt;&lt;property id=&quot;20307&quot; value=&quot;269&quot;/&gt;&lt;property id=&quot;20309&quot; value=&quot;10027&quot;/&gt;&lt;/object&gt;&lt;object type=&quot;3&quot; unique_id=&quot;10022&quot;&gt;&lt;property id=&quot;20148&quot; value=&quot;5&quot;/&gt;&lt;property id=&quot;20300&quot; value=&quot;Slide 17&quot;/&gt;&lt;property id=&quot;20303&quot; value=&quot;Hoàng Th? Thu Phuong&quot;/&gt;&lt;property id=&quot;20307&quot; value=&quot;270&quot;/&gt;&lt;property id=&quot;20309&quot; value=&quot;10027&quot;/&gt;&lt;/object&gt;&lt;object type=&quot;3&quot; unique_id=&quot;10023&quot;&gt;&lt;property id=&quot;20148&quot; value=&quot;5&quot;/&gt;&lt;property id=&quot;20300&quot; value=&quot;Slide 18&quot;/&gt;&lt;property id=&quot;20303&quot; value=&quot;Hoàng Th? Thu Phuong&quot;/&gt;&lt;property id=&quot;20307&quot; value=&quot;271&quot;/&gt;&lt;property id=&quot;20309&quot; value=&quot;10027&quot;/&gt;&lt;/object&gt;&lt;object type=&quot;3&quot; unique_id=&quot;10024&quot;&gt;&lt;property id=&quot;20148&quot; value=&quot;5&quot;/&gt;&lt;property id=&quot;20300&quot; value=&quot;Slide 19&quot;/&gt;&lt;property id=&quot;20303&quot; value=&quot;Hoàng Th? Thu Phuong&quot;/&gt;&lt;property id=&quot;20307&quot; value=&quot;275&quot;/&gt;&lt;property id=&quot;20309&quot; value=&quot;10027&quot;/&gt;&lt;/object&gt;&lt;object type=&quot;3&quot; unique_id=&quot;10025&quot;&gt;&lt;property id=&quot;20148&quot; value=&quot;5&quot;/&gt;&lt;property id=&quot;20300&quot; value=&quot;Slide 20&quot;/&gt;&lt;property id=&quot;20303&quot; value=&quot;Hoàng Th? Thu Phuong&quot;/&gt;&lt;property id=&quot;20307&quot; value=&quot;276&quot;/&gt;&lt;property id=&quot;20309&quot; value=&quot;10027&quot;/&gt;&lt;/object&gt;&lt;/object&gt;&lt;object type=&quot;8&quot; unique_id=&quot;10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125</Words>
  <Application>Microsoft Office PowerPoint</Application>
  <PresentationFormat>On-screen Show (4:3)</PresentationFormat>
  <Paragraphs>22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GHC</cp:lastModifiedBy>
  <cp:revision>55</cp:revision>
  <dcterms:created xsi:type="dcterms:W3CDTF">2012-02-06T13:30:08Z</dcterms:created>
  <dcterms:modified xsi:type="dcterms:W3CDTF">2024-02-28T02:50:42Z</dcterms:modified>
</cp:coreProperties>
</file>