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media/audio2.wav" ContentType="audio/wav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2"/>
  </p:notesMasterIdLst>
  <p:sldIdLst>
    <p:sldId id="286" r:id="rId4"/>
    <p:sldId id="256" r:id="rId5"/>
    <p:sldId id="272" r:id="rId6"/>
    <p:sldId id="258" r:id="rId7"/>
    <p:sldId id="259" r:id="rId8"/>
    <p:sldId id="260" r:id="rId9"/>
    <p:sldId id="273" r:id="rId10"/>
    <p:sldId id="261" r:id="rId11"/>
    <p:sldId id="277" r:id="rId12"/>
    <p:sldId id="262" r:id="rId13"/>
    <p:sldId id="263" r:id="rId14"/>
    <p:sldId id="278" r:id="rId15"/>
    <p:sldId id="285" r:id="rId16"/>
    <p:sldId id="264" r:id="rId17"/>
    <p:sldId id="284" r:id="rId18"/>
    <p:sldId id="280" r:id="rId19"/>
    <p:sldId id="279" r:id="rId20"/>
    <p:sldId id="266" r:id="rId21"/>
    <p:sldId id="281" r:id="rId22"/>
    <p:sldId id="267" r:id="rId23"/>
    <p:sldId id="283" r:id="rId24"/>
    <p:sldId id="282" r:id="rId25"/>
    <p:sldId id="268" r:id="rId26"/>
    <p:sldId id="269" r:id="rId27"/>
    <p:sldId id="289" r:id="rId28"/>
    <p:sldId id="270" r:id="rId29"/>
    <p:sldId id="271" r:id="rId30"/>
    <p:sldId id="275" r:id="rId31"/>
  </p:sldIdLst>
  <p:sldSz cx="9144000" cy="6858000" type="screen4x3"/>
  <p:notesSz cx="6858000" cy="91440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000FF"/>
    <a:srgbClr val="FD0FE1"/>
    <a:srgbClr val="29E3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79" autoAdjust="0"/>
  </p:normalViewPr>
  <p:slideViewPr>
    <p:cSldViewPr>
      <p:cViewPr>
        <p:scale>
          <a:sx n="49" d="100"/>
          <a:sy n="49" d="100"/>
        </p:scale>
        <p:origin x="2362" y="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8C021-B97F-42CB-A714-0AF1C52735E0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EC498-C007-408D-A414-102B0A65F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72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EC498-C007-408D-A414-102B0A65F8B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451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EC498-C007-408D-A414-102B0A65F8B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23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3A5F5FA-59DD-4E21-B38B-3112524EA158}" type="datetimeFigureOut">
              <a:rPr lang="en-US"/>
              <a:pPr>
                <a:defRPr/>
              </a:pPr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ACE9F80-F3A1-4C40-9442-AAB7D578A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356695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D7C365C-AC1A-47BC-A53C-39C84EA0E95C}" type="datetimeFigureOut">
              <a:rPr lang="en-US"/>
              <a:pPr>
                <a:defRPr/>
              </a:pPr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6108C6B-590F-4C5D-ACA8-72F85C10DF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822425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5E37A3B-C220-4C2F-8E2F-FF71226BEBF3}" type="datetimeFigureOut">
              <a:rPr lang="en-US"/>
              <a:pPr>
                <a:defRPr/>
              </a:pPr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6F015FA-B553-4647-9510-3D7A051038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457838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FCCDE8C-E51C-415B-863D-FFCDA7BF1FBA}" type="datetimeFigureOut">
              <a:rPr lang="en-US"/>
              <a:pPr>
                <a:defRPr/>
              </a:pPr>
              <a:t>4/4/2024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18AD82F-32C4-4977-A79F-BBBFDE732C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187013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516C5A9-47C8-481D-82C5-A2F3D2FC9EA9}" type="datetimeFigureOut">
              <a:rPr lang="en-US"/>
              <a:pPr>
                <a:defRPr/>
              </a:pPr>
              <a:t>4/4/2024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2401C21-1A77-48F1-8652-53498AABDD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50268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DA09AAD-0A62-4068-9D85-5692EB99C150}" type="datetimeFigureOut">
              <a:rPr lang="en-US"/>
              <a:pPr>
                <a:defRPr/>
              </a:pPr>
              <a:t>4/4/2024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BDB6CDB-306E-4098-ABCC-9A13D32D09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768980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39EC6B0-535C-46B0-B1C1-88C88B0E63BE}" type="datetimeFigureOut">
              <a:rPr lang="en-US"/>
              <a:pPr>
                <a:defRPr/>
              </a:pPr>
              <a:t>4/4/2024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7C977A4-49A4-4523-9670-42BC6DD178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21987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DAE9C1B-7E64-4654-9F0A-D28DB1C1A7B4}" type="datetimeFigureOut">
              <a:rPr lang="en-US"/>
              <a:pPr>
                <a:defRPr/>
              </a:pPr>
              <a:t>4/4/2024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330608C-C7B3-4FFF-B145-C08A8F5C4E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63302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EE2E02F-728C-4547-96D6-CD84EB6EA11D}" type="datetimeFigureOut">
              <a:rPr lang="en-US"/>
              <a:pPr>
                <a:defRPr/>
              </a:pPr>
              <a:t>4/4/2024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859ED7C-55CE-47A5-98DF-152B0BD90F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134208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2824E6F-9FCE-4347-A884-B695D0479EB5}" type="datetimeFigureOut">
              <a:rPr lang="en-US"/>
              <a:pPr>
                <a:defRPr/>
              </a:pPr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6437B47-AFC4-4B9B-A085-A3DFF1DF32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278089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6A7F31E-4075-42FE-95A1-7433CDC6CEE1}" type="datetimeFigureOut">
              <a:rPr lang="en-US"/>
              <a:pPr>
                <a:defRPr/>
              </a:pPr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5246CF5-CF01-4C48-954A-D6128A7481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313431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7404F-3481-4C0D-9D94-C282A3372D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F78323-B6E4-4595-824D-139517DEDF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F22823-8202-44A1-B7F8-7CCCE5240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84D7C-2BC6-4A48-BE07-9B7E45A8BA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987C9B-C6BD-4609-9891-F5D34A6E7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372E2-558C-483E-AD3C-E050A64C1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D5F60-AA89-4CB8-B4D2-71A4D30A7F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8641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BCC57-A77B-4A07-B6D7-9ADB4C42E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87799-6178-45EC-9393-AB739F69EC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F70998-4E38-4DFB-BCBC-C0B0404A2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84D7C-2BC6-4A48-BE07-9B7E45A8BA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41E53F-E26D-4BA0-9204-7354998DF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BFB3B0-FADE-4CB8-8D53-16D12F070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D5F60-AA89-4CB8-B4D2-71A4D30A7F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4008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F6826-7145-4374-A54D-6DB1520DC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788705-9F30-488A-BD33-1B154CB7B9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7F728-CDEA-4759-B307-D675516A7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84D7C-2BC6-4A48-BE07-9B7E45A8BA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D4CFF0-47A1-4D7B-AAA9-1B584BBED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54C968-2E9D-482E-9FC9-AB958631D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D5F60-AA89-4CB8-B4D2-71A4D30A7F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0862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9C6DB-3CC4-401E-9085-011BFABCB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47E68-5B83-4758-922F-30B773CBBA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94288D-2A0B-4160-91C9-5BCCA24342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887B1-EB66-4166-BA25-E2B0D9DDB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84D7C-2BC6-4A48-BE07-9B7E45A8BA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93BA6F-B89F-43BC-B171-EAD9D7A71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79A205-E0F8-4121-BA7D-3DCB53B0D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D5F60-AA89-4CB8-B4D2-71A4D30A7F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1462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1F34C-3F19-49EA-9C15-B68FEE3DE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CB061E-446A-429C-A44D-7EF3DA054A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46826A-131C-43D4-BA21-F4CDF90E78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65065B-AA85-4289-9AC6-2CF6AC8A10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18A0B4-18D1-4D3F-9C2D-387CE22AB3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E1343C-E690-4CF8-B696-F274DFDC8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84D7C-2BC6-4A48-BE07-9B7E45A8BA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A2D82C-4C53-434D-8C45-F9FFA1982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30846C-9260-4AB3-B64D-D1C49F25C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D5F60-AA89-4CB8-B4D2-71A4D30A7F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4297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77694-4C76-4E65-8183-8178FAEB5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2B7BF8-1AA9-4831-9509-7C63C2F48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84D7C-2BC6-4A48-BE07-9B7E45A8BA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2BDAB1-33B6-4CAC-8FA0-1C45B2C08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FF9C0B-C4B6-4F25-9755-F25FE53F8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D5F60-AA89-4CB8-B4D2-71A4D30A7F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057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8D96CE-5EA4-4D6C-88C4-A5C8BF70D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84D7C-2BC6-4A48-BE07-9B7E45A8BA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6BB65A-743D-4DFD-83BD-0B543C813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F76012-EC4A-4DC4-AC40-FCDE8EDF8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D5F60-AA89-4CB8-B4D2-71A4D30A7F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394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F6F35-A87F-4E55-89BC-F77C5FCF5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C2B9E-3AC2-4730-A23A-79E08C2B6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8FE074-7DC0-4BDE-BE68-68CC2CF811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3EE187-93B3-404D-88C4-3B8488780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84D7C-2BC6-4A48-BE07-9B7E45A8BA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6B649C-9D4A-4B4E-9832-EFEC17949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FD7263-9BE8-46A0-966A-FF54E6AFB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D5F60-AA89-4CB8-B4D2-71A4D30A7F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3132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BD3B7-A994-4B26-87A1-015AB5E13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55BC99-10F3-4220-8C6A-2852BEB51B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897DCF-932F-4E8A-B780-82AC98E6D6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BA9DB5-3D6C-4B35-B66A-98CD5392A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84D7C-2BC6-4A48-BE07-9B7E45A8BA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53E204-4B6A-4664-81CC-C9D307729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3A88D0-E710-41D3-B0D2-AD248A627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D5F60-AA89-4CB8-B4D2-71A4D30A7F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4912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2627C-436B-4F8F-B7EC-CEAE52872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9D6518-9516-4FA0-9B9F-F228049D70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882599-94A5-4A0F-AED0-BF2262659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84D7C-2BC6-4A48-BE07-9B7E45A8BA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2173F7-3CF7-45E0-BEB0-6DF8D71E4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44EF9D-A256-4A8B-97DB-FD4A5B82C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D5F60-AA89-4CB8-B4D2-71A4D30A7F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2479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6E0128-61E6-4651-A083-F508B10FE9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1E5E83-D6FA-4BCC-8D38-3CD85DF9B4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1F3D4F-A92D-40DA-BEC8-EF5018548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84D7C-2BC6-4A48-BE07-9B7E45A8BA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AE6A24-F31D-4464-BE2E-4D43B8E0F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6AAEE-4632-4964-A0A7-B0A294C8E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D5F60-AA89-4CB8-B4D2-71A4D30A7F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839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B116A-3CA7-4BAD-9892-D965339006A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C7ACCE-94AB-41CC-A403-677A0BE5C850}" type="datetimeFigureOut">
              <a:rPr lang="en-US"/>
              <a:pPr>
                <a:defRPr/>
              </a:pPr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9884878-0628-44AD-8BAB-4F581EB553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802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ndAc>
      <p:stSnd>
        <p:snd r:embed="rId13" name="chimes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7FCF56-9562-4FAC-BC21-158CE9806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124055-D8E2-48AD-BB7E-3413816259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C0EDED-95C0-4DDE-AAC3-3DFC45089F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84D7C-2BC6-4A48-BE07-9B7E45A8BA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EC8D0-BF7C-493C-8075-858AA5D22F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65EEE-A109-4F43-A474-601A2EB234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D5F60-AA89-4CB8-B4D2-71A4D30A7F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037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4.jpeg"/><Relationship Id="rId4" Type="http://schemas.openxmlformats.org/officeDocument/2006/relationships/slide" Target="slide5.xml"/><Relationship Id="rId9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image" Target="../media/image52.png"/><Relationship Id="rId7" Type="http://schemas.openxmlformats.org/officeDocument/2006/relationships/image" Target="../media/image54.jpg"/><Relationship Id="rId2" Type="http://schemas.openxmlformats.org/officeDocument/2006/relationships/slide" Target="slide8.xml"/><Relationship Id="rId1" Type="http://schemas.openxmlformats.org/officeDocument/2006/relationships/slideLayout" Target="../slideLayouts/slideLayout29.xml"/><Relationship Id="rId6" Type="http://schemas.openxmlformats.org/officeDocument/2006/relationships/slide" Target="slide26.xml"/><Relationship Id="rId5" Type="http://schemas.openxmlformats.org/officeDocument/2006/relationships/image" Target="../media/image53.jpg"/><Relationship Id="rId4" Type="http://schemas.openxmlformats.org/officeDocument/2006/relationships/slide" Target="slide27.xml"/><Relationship Id="rId9" Type="http://schemas.openxmlformats.org/officeDocument/2006/relationships/image" Target="../media/image55.jf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6.jpeg"/><Relationship Id="rId7" Type="http://schemas.openxmlformats.org/officeDocument/2006/relationships/image" Target="../media/image5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35.jpeg"/><Relationship Id="rId9" Type="http://schemas.openxmlformats.org/officeDocument/2006/relationships/slide" Target="slide2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1.jpeg"/><Relationship Id="rId7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7" Type="http://schemas.openxmlformats.org/officeDocument/2006/relationships/image" Target="../media/image6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image" Target="../media/image67.jpeg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audio" Target="../media/audio3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3338" y="3429000"/>
            <a:ext cx="6743700" cy="2743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 TÀI: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KHÁM PHÁ MỘT SỐ LOẠI QUẢ</a:t>
            </a:r>
            <a:endParaRPr lang="en-US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ĐỐI TƯỢNG: MGB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THỜI GIAN :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20-25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 DẠY: ĐÀO HỒNG HOA</a:t>
            </a:r>
            <a:endParaRPr lang="vi-VN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dirty="0">
              <a:solidFill>
                <a:srgbClr val="898989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i="1" u="sng" dirty="0">
              <a:solidFill>
                <a:srgbClr val="77933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WordArt 4"/>
          <p:cNvSpPr>
            <a:spLocks noChangeArrowheads="1" noChangeShapeType="1" noTextEdit="1"/>
          </p:cNvSpPr>
          <p:nvPr/>
        </p:nvSpPr>
        <p:spPr bwMode="auto">
          <a:xfrm>
            <a:off x="1706563" y="2159003"/>
            <a:ext cx="5937250" cy="35274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225559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LĨNH VỰC PHÁT TRIỂN NHẬN THỨC</a:t>
            </a:r>
          </a:p>
        </p:txBody>
      </p:sp>
      <p:pic>
        <p:nvPicPr>
          <p:cNvPr id="14340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779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/>
          </p:cNvPr>
          <p:cNvSpPr/>
          <p:nvPr/>
        </p:nvSpPr>
        <p:spPr>
          <a:xfrm>
            <a:off x="1803401" y="0"/>
            <a:ext cx="5745163" cy="12954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>
              <a:defRPr/>
            </a:pP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LONG BIÊN</a:t>
            </a:r>
          </a:p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480069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thanhlongJPG1324285465jpg-0925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76400" y="60198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57402" y="5867404"/>
            <a:ext cx="61192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</a:rPr>
              <a:t>Qủa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gì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đây</a:t>
            </a:r>
            <a:r>
              <a:rPr lang="en-US" sz="2800" b="1" dirty="0" smtClean="0">
                <a:solidFill>
                  <a:srgbClr val="0000FF"/>
                </a:solidFill>
              </a:rPr>
              <a:t>?</a:t>
            </a:r>
          </a:p>
          <a:p>
            <a:r>
              <a:rPr lang="en-US" sz="2800" b="1" dirty="0" smtClean="0">
                <a:solidFill>
                  <a:srgbClr val="0000FF"/>
                </a:solidFill>
              </a:rPr>
              <a:t>Con </a:t>
            </a:r>
            <a:r>
              <a:rPr lang="en-US" sz="2800" b="1" dirty="0" err="1" smtClean="0">
                <a:solidFill>
                  <a:srgbClr val="0000FF"/>
                </a:solidFill>
              </a:rPr>
              <a:t>có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nhận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xét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gì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về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quả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thanh</a:t>
            </a:r>
            <a:r>
              <a:rPr lang="en-US" sz="2800" b="1" dirty="0" smtClean="0">
                <a:solidFill>
                  <a:srgbClr val="0000FF"/>
                </a:solidFill>
              </a:rPr>
              <a:t> long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38400" y="152400"/>
            <a:ext cx="39664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Qủa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\Desktop\3_ qua thanh lo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374" y="-106926"/>
            <a:ext cx="9151374" cy="2850126"/>
          </a:xfrm>
          <a:prstGeom prst="rect">
            <a:avLst/>
          </a:prstGeom>
          <a:noFill/>
        </p:spPr>
      </p:pic>
      <p:pic>
        <p:nvPicPr>
          <p:cNvPr id="10243" name="Picture 3" descr="C:\Users\admin\Desktop\020311_0624_Charmsyt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74" y="2743200"/>
            <a:ext cx="4648200" cy="3352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374" y="5943604"/>
            <a:ext cx="10794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Thanh long ruột đỏ 1kg | Yes24 Việt N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323" y="2811859"/>
            <a:ext cx="4473678" cy="328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24" decel="100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424" decel="100000"/>
                                        <p:tgtEl>
                                          <p:spTgt spid="102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77" accel="100000" fill="hold">
                                          <p:stCondLst>
                                            <p:cond delay="4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424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77" accel="100000" fill="hold">
                                          <p:stCondLst>
                                            <p:cond delay="4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424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77" accel="100000" fill="hold">
                                          <p:stCondLst>
                                            <p:cond delay="4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4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4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4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8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ách làm bánh mì đỏ hấp dẫn từ &quot;thanh long được giải cứu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006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hững món ăn độc đáo từ trái thanh long Việt Nam - ELLE Việt 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7374"/>
            <a:ext cx="43434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Mát lạnh với cách pha chế sinh tố thanh long ngon và hấp dẫn | cachlam9.com  | tinbaihay.n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0959"/>
            <a:ext cx="4800600" cy="339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Những món ăn độc đáo từ trái thanh long Việt Nam - ELLE Việt N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10569"/>
            <a:ext cx="4343400" cy="338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20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Đu đủ rất giàu vitamin và khoáng chất nhưng lại trở thành &quot;đại kỵ&quot; đối với  nhóm người s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0"/>
            <a:ext cx="480059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Những người không nên ăn lựu để tránh ảnh hưởng tới sức khỏe - Tâm Tì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"/>
            <a:ext cx="43434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Sai lầm khi bạn bỏ hạt dưa hấ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74" y="3429000"/>
            <a:ext cx="480797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6 loại hạt trái cây là khắc tinh của tế bào ung th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28998"/>
            <a:ext cx="4343400" cy="342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11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96200" y="0"/>
            <a:ext cx="14478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304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Qủa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ác loại táo: 3 món ngon với táo x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76962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Táo xanh Ninh Thuận - thực phẩm sạch an toà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1" y="0"/>
            <a:ext cx="91317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291" y="5181600"/>
            <a:ext cx="90555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9751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ác loại táo: 3 món ngon với táo xa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572000" cy="358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Táo xanh Ninh Thuận - thực phẩm sạch an toà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71568"/>
            <a:ext cx="4572000" cy="328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THỦ TỤC NHẬP KHẨU QUẢ TÁO « JOFRUI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5"/>
            <a:ext cx="4572000" cy="312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ông Dụng, vẻ đẹp tuyệt vời của táo vàng mỹ | Fuji Fruit | Hệ thống hoa quả  sạch nhập khẩu Fuj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57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6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ón Ngon Việt - Các món ngon chế biến từ Tá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ách làm sinh tố táo thanh mát, ngon ngất ngay - Cách Làm Món Ng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458"/>
            <a:ext cx="3352800" cy="350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Táo Đỏ - Công Dụng, Cách Dùng Và Giá Bán Mới Nhất Hiện N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679" y="0"/>
            <a:ext cx="2765323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Những món ngon có lợi cho sức khỏe từ táo Washington - VietNamN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6" y="3505200"/>
            <a:ext cx="3030794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ác món ăn với táo cực ngon không nên bỏ lỡ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505200"/>
            <a:ext cx="3352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Ăn táo có giảm cân không? Thực đơn giảm cân với táo loại bỏ 3-5k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678" y="3503356"/>
            <a:ext cx="273091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61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\Desktop\3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24400" cy="5105400"/>
          </a:xfrm>
          <a:prstGeom prst="rect">
            <a:avLst/>
          </a:prstGeom>
          <a:noFill/>
        </p:spPr>
      </p:pic>
      <p:pic>
        <p:nvPicPr>
          <p:cNvPr id="13315" name="Picture 3" descr="C:\Users\admin\Desktop\xoaixan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0"/>
            <a:ext cx="4419600" cy="5105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66800" y="51816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2" y="5181600"/>
            <a:ext cx="503855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Ăn xoài xanh có khiến cho da bị mụn? - Phụ Nữ Ngày N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70"/>
            <a:ext cx="4876800" cy="682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admin\Desktop\mangoes_from_pakist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4916"/>
            <a:ext cx="4343400" cy="68530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012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6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dmin\Desktop\xoai-tot-cho-suc-khoe1(2)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505200"/>
            <a:ext cx="4648200" cy="3352800"/>
          </a:xfrm>
          <a:prstGeom prst="rect">
            <a:avLst/>
          </a:prstGeom>
          <a:noFill/>
        </p:spPr>
      </p:pic>
      <p:pic>
        <p:nvPicPr>
          <p:cNvPr id="1030" name="Picture 6" descr="C:\Users\admin\Desktop\1316763812.img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05200"/>
            <a:ext cx="4495800" cy="3352800"/>
          </a:xfrm>
          <a:prstGeom prst="rect">
            <a:avLst/>
          </a:prstGeom>
          <a:noFill/>
        </p:spPr>
      </p:pic>
      <p:pic>
        <p:nvPicPr>
          <p:cNvPr id="1032" name="Picture 8" descr="C:\Users\admin\Desktop\jackfruit4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"/>
            <a:ext cx="4495800" cy="3505199"/>
          </a:xfrm>
          <a:prstGeom prst="rect">
            <a:avLst/>
          </a:prstGeom>
          <a:noFill/>
        </p:spPr>
      </p:pic>
      <p:pic>
        <p:nvPicPr>
          <p:cNvPr id="1033" name="Picture 9" descr="C:\Users\admin\Desktop\thanhlongJPG1324285465jpg-092510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95800" y="1"/>
            <a:ext cx="4648200" cy="35052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0" y="-1"/>
            <a:ext cx="4495800" cy="3505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95800" y="0"/>
            <a:ext cx="4648200" cy="3505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495800" y="3505200"/>
            <a:ext cx="4648200" cy="3352800"/>
          </a:xfrm>
          <a:prstGeom prst="rect">
            <a:avLst/>
          </a:prstGeom>
          <a:solidFill>
            <a:srgbClr val="FD0F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3505200"/>
            <a:ext cx="4495800" cy="3352800"/>
          </a:xfrm>
          <a:prstGeom prst="rect">
            <a:avLst/>
          </a:prstGeom>
          <a:solidFill>
            <a:srgbClr val="29E3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admin\Desktop\an-xoai-de-tranh-bach-benh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5298" y="9832"/>
            <a:ext cx="4759325" cy="59337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594360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Con </a:t>
            </a:r>
            <a:r>
              <a:rPr lang="en-US" sz="2400" b="1" dirty="0" err="1" smtClean="0">
                <a:solidFill>
                  <a:srgbClr val="FF0000"/>
                </a:solidFill>
              </a:rPr>
              <a:t>nhìn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xem</a:t>
            </a:r>
            <a:r>
              <a:rPr lang="en-US" sz="2400" b="1" dirty="0" smtClean="0">
                <a:solidFill>
                  <a:srgbClr val="FF0000"/>
                </a:solidFill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</a:rPr>
              <a:t>bên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quả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xoài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gì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nào</a:t>
            </a:r>
            <a:r>
              <a:rPr lang="en-US" sz="2400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US" sz="2400" b="1" dirty="0" err="1" smtClean="0">
                <a:solidFill>
                  <a:srgbClr val="FF0000"/>
                </a:solidFill>
              </a:rPr>
              <a:t>Qủa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xoài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vị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gì</a:t>
            </a:r>
            <a:r>
              <a:rPr lang="en-US" sz="2400" b="1" dirty="0" smtClean="0">
                <a:solidFill>
                  <a:srgbClr val="FF0000"/>
                </a:solidFill>
              </a:rPr>
              <a:t>? </a:t>
            </a:r>
            <a:r>
              <a:rPr lang="en-US" sz="2400" b="1" dirty="0" err="1" smtClean="0">
                <a:solidFill>
                  <a:srgbClr val="FF0000"/>
                </a:solidFill>
              </a:rPr>
              <a:t>Tác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dụng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quả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xoài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là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gì</a:t>
            </a:r>
            <a:r>
              <a:rPr lang="en-US" sz="2400" b="1" dirty="0" smtClean="0">
                <a:solidFill>
                  <a:srgbClr val="FF0000"/>
                </a:solidFill>
              </a:rPr>
              <a:t>?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Hàng tá tác dụng tuyệt vời của hạt xoài bạn nên biết - Nhà thuốc Long Châ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4495799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8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8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8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Những loại trái cây không nên bỏ hạt khi sử dụ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1959"/>
            <a:ext cx="4572000" cy="335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Những tác dụng không ngờ của quả vải đối với sức khỏe và sắc đ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1958"/>
            <a:ext cx="4495800" cy="335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ông dụng của hạt nhãn, hạt me… khiến nhiều người tiếc nuố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84757"/>
            <a:ext cx="4648200" cy="347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ạt điều phát triển như thế nào và nó là gì? - Bản chất 20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10566"/>
            <a:ext cx="4490884" cy="344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15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Ăn xoài thường xuyên nhưng bạn có biết ăn xoài xanh bổ dưỡng hơn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16"/>
            <a:ext cx="3048000" cy="342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Ăn Xoài Xanh Có Tăng Cân Không? Cách Dùng Xoài Xanh Giảm Câ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4916"/>
            <a:ext cx="3047999" cy="342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Khi nào nên ăn xoài xanh? Cách trình bày xoài xanh chất như nước cất Tin Tứ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3048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Muôn vàn biến tấu với những cách chế biến xoài chín cực thơm ng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2" y="3429000"/>
            <a:ext cx="3047999" cy="342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Món Ăn Ngon - Mứt Xoài Dẻo tuyệt vời ngon - YouTub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4084"/>
            <a:ext cx="3048000" cy="343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2 món ăn vặt từ xoài xanh siêu ngon bạn không thể bỏ qua | Tin tức Onlin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76201"/>
            <a:ext cx="3048000" cy="334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52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" y="304800"/>
            <a:ext cx="87014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Users\admin\Desktop\jackfruit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" y="1981200"/>
            <a:ext cx="4888437" cy="4876800"/>
          </a:xfrm>
          <a:prstGeom prst="rect">
            <a:avLst/>
          </a:prstGeom>
          <a:noFill/>
        </p:spPr>
      </p:pic>
      <p:pic>
        <p:nvPicPr>
          <p:cNvPr id="15363" name="Picture 3" descr="C:\Users\admin\Desktop\3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981200"/>
            <a:ext cx="4267200" cy="4876800"/>
          </a:xfrm>
          <a:prstGeom prst="rect">
            <a:avLst/>
          </a:prstGeom>
          <a:noFill/>
        </p:spPr>
      </p:pic>
      <p:pic>
        <p:nvPicPr>
          <p:cNvPr id="15364" name="Picture 4" descr="C:\Users\admin\Desktop\1319706487-bai-thuoc-hay-tu-mi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838200"/>
            <a:ext cx="4861574" cy="6019800"/>
          </a:xfrm>
          <a:prstGeom prst="rect">
            <a:avLst/>
          </a:prstGeom>
          <a:noFill/>
        </p:spPr>
      </p:pic>
      <p:pic>
        <p:nvPicPr>
          <p:cNvPr id="15365" name="Picture 5" descr="C:\Users\admin\Desktop\55378301-1304741557-sinh-to-xoai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838200"/>
            <a:ext cx="4343400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esktop\jackfruit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00600" cy="4724400"/>
          </a:xfrm>
          <a:prstGeom prst="rect">
            <a:avLst/>
          </a:prstGeom>
          <a:noFill/>
        </p:spPr>
      </p:pic>
      <p:pic>
        <p:nvPicPr>
          <p:cNvPr id="16387" name="Picture 3" descr="C:\Users\admin\Desktop\thanhlongJPG1324285465jpg-0925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0"/>
            <a:ext cx="4267200" cy="4724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2" y="5410204"/>
            <a:ext cx="8305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4" descr="C:\Users\admin\Desktop\1319706487-bai-thuoc-hay-tu-mi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2592" y="0"/>
            <a:ext cx="4899392" cy="5410200"/>
          </a:xfrm>
          <a:prstGeom prst="rect">
            <a:avLst/>
          </a:prstGeom>
          <a:noFill/>
        </p:spPr>
      </p:pic>
      <p:pic>
        <p:nvPicPr>
          <p:cNvPr id="16389" name="Picture 5" descr="C:\Users\admin\Desktop\020311_0624_Charmsyt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0"/>
            <a:ext cx="42672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  <a:extLst>
              <a:ext uri="{FF2B5EF4-FFF2-40B4-BE49-F238E27FC236}">
                <a16:creationId xmlns:a16="http://schemas.microsoft.com/office/drawing/2014/main" id="{C0544619-CF5F-406B-B5CD-ACE23B7484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5637"/>
            <a:ext cx="9144000" cy="750369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8532D9F-C599-4A7F-8ED1-65EC31698A93}"/>
              </a:ext>
            </a:extLst>
          </p:cNvPr>
          <p:cNvSpPr/>
          <p:nvPr/>
        </p:nvSpPr>
        <p:spPr>
          <a:xfrm>
            <a:off x="1371601" y="509666"/>
            <a:ext cx="6442023" cy="17238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FFFF00"/>
                </a:solidFill>
              </a:rPr>
              <a:t>Trò</a:t>
            </a:r>
            <a:r>
              <a:rPr lang="en-US" sz="4400" dirty="0">
                <a:solidFill>
                  <a:srgbClr val="FFFF00"/>
                </a:solidFill>
              </a:rPr>
              <a:t> </a:t>
            </a:r>
            <a:r>
              <a:rPr lang="en-US" sz="4400" dirty="0" err="1">
                <a:solidFill>
                  <a:srgbClr val="FFFF00"/>
                </a:solidFill>
              </a:rPr>
              <a:t>chơi</a:t>
            </a:r>
            <a:r>
              <a:rPr lang="en-US" sz="4400" dirty="0">
                <a:solidFill>
                  <a:srgbClr val="FFFF00"/>
                </a:solidFill>
              </a:rPr>
              <a:t>: “Ai </a:t>
            </a:r>
            <a:r>
              <a:rPr lang="en-US" sz="4400" dirty="0" err="1">
                <a:solidFill>
                  <a:srgbClr val="FFFF00"/>
                </a:solidFill>
              </a:rPr>
              <a:t>thông</a:t>
            </a:r>
            <a:r>
              <a:rPr lang="en-US" sz="4400" dirty="0">
                <a:solidFill>
                  <a:srgbClr val="FFFF00"/>
                </a:solidFill>
              </a:rPr>
              <a:t> </a:t>
            </a:r>
            <a:r>
              <a:rPr lang="en-US" sz="4400" dirty="0" err="1">
                <a:solidFill>
                  <a:srgbClr val="FFFF00"/>
                </a:solidFill>
              </a:rPr>
              <a:t>minh</a:t>
            </a:r>
            <a:r>
              <a:rPr lang="en-US" sz="4400" dirty="0">
                <a:solidFill>
                  <a:srgbClr val="FFFF00"/>
                </a:solidFill>
              </a:rPr>
              <a:t>”</a:t>
            </a:r>
          </a:p>
        </p:txBody>
      </p:sp>
      <p:pic>
        <p:nvPicPr>
          <p:cNvPr id="5" name="Picture 4">
            <a:hlinkClick r:id="rId4" action="ppaction://hlinksldjump"/>
            <a:extLst>
              <a:ext uri="{FF2B5EF4-FFF2-40B4-BE49-F238E27FC236}">
                <a16:creationId xmlns:a16="http://schemas.microsoft.com/office/drawing/2014/main" id="{3D96E35B-CB0C-4D47-B5CC-1FB3092D7F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28" y="2719468"/>
            <a:ext cx="2228147" cy="2970863"/>
          </a:xfrm>
          <a:prstGeom prst="rect">
            <a:avLst/>
          </a:prstGeom>
        </p:spPr>
      </p:pic>
      <p:pic>
        <p:nvPicPr>
          <p:cNvPr id="7" name="Picture 6">
            <a:hlinkClick r:id="rId6" action="ppaction://hlinksldjump"/>
            <a:extLst>
              <a:ext uri="{FF2B5EF4-FFF2-40B4-BE49-F238E27FC236}">
                <a16:creationId xmlns:a16="http://schemas.microsoft.com/office/drawing/2014/main" id="{905D4CBD-D2C7-4399-BA33-62A8233CBD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778967"/>
            <a:ext cx="2228147" cy="2984126"/>
          </a:xfrm>
          <a:prstGeom prst="rect">
            <a:avLst/>
          </a:prstGeom>
        </p:spPr>
      </p:pic>
      <p:pic>
        <p:nvPicPr>
          <p:cNvPr id="4" name="Picture 3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514600"/>
            <a:ext cx="27432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90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2" y="381000"/>
            <a:ext cx="5562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nhẵn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Users\admin\Desktop\red_app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24004"/>
            <a:ext cx="3124200" cy="2415347"/>
          </a:xfrm>
          <a:prstGeom prst="rect">
            <a:avLst/>
          </a:prstGeom>
          <a:noFill/>
        </p:spPr>
      </p:pic>
      <p:pic>
        <p:nvPicPr>
          <p:cNvPr id="17411" name="Picture 3" descr="C:\Users\admin\Desktop\30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4343400"/>
            <a:ext cx="2895600" cy="2514600"/>
          </a:xfrm>
          <a:prstGeom prst="rect">
            <a:avLst/>
          </a:prstGeom>
          <a:noFill/>
        </p:spPr>
      </p:pic>
      <p:pic>
        <p:nvPicPr>
          <p:cNvPr id="17412" name="Picture 4" descr="C:\Users\admin\Desktop\1259549007_anh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" y="4326944"/>
            <a:ext cx="3048000" cy="2521325"/>
          </a:xfrm>
          <a:prstGeom prst="rect">
            <a:avLst/>
          </a:prstGeom>
          <a:noFill/>
        </p:spPr>
      </p:pic>
      <p:pic>
        <p:nvPicPr>
          <p:cNvPr id="17413" name="Picture 5" descr="C:\Users\admin\Desktop\dau tay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0" y="4317206"/>
            <a:ext cx="3048000" cy="2540794"/>
          </a:xfrm>
          <a:prstGeom prst="rect">
            <a:avLst/>
          </a:prstGeom>
          <a:noFill/>
        </p:spPr>
      </p:pic>
      <p:pic>
        <p:nvPicPr>
          <p:cNvPr id="17414" name="Picture 6" descr="C:\Users\admin\Desktop\1316512591-20110323.n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24201" y="1447804"/>
            <a:ext cx="2971800" cy="2644775"/>
          </a:xfrm>
          <a:prstGeom prst="rect">
            <a:avLst/>
          </a:prstGeom>
          <a:noFill/>
        </p:spPr>
      </p:pic>
      <p:pic>
        <p:nvPicPr>
          <p:cNvPr id="17415" name="Picture 7" descr="C:\Users\admin\Desktop\2_qua dua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72201" y="1447800"/>
            <a:ext cx="2971800" cy="2590800"/>
          </a:xfrm>
          <a:prstGeom prst="rect">
            <a:avLst/>
          </a:prstGeom>
          <a:noFill/>
        </p:spPr>
      </p:pic>
      <p:sp>
        <p:nvSpPr>
          <p:cNvPr id="9" name="Explosion 1 8"/>
          <p:cNvSpPr/>
          <p:nvPr/>
        </p:nvSpPr>
        <p:spPr>
          <a:xfrm>
            <a:off x="762000" y="2590800"/>
            <a:ext cx="1828800" cy="990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Explosion 1 9"/>
          <p:cNvSpPr/>
          <p:nvPr/>
        </p:nvSpPr>
        <p:spPr>
          <a:xfrm>
            <a:off x="609600" y="5410200"/>
            <a:ext cx="1981200" cy="990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Explosion 1 10"/>
          <p:cNvSpPr/>
          <p:nvPr/>
        </p:nvSpPr>
        <p:spPr>
          <a:xfrm>
            <a:off x="3886200" y="4953000"/>
            <a:ext cx="1714500" cy="990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3800169" y="2480187"/>
            <a:ext cx="1686232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6806381" y="2465439"/>
            <a:ext cx="15240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6796551" y="5448300"/>
            <a:ext cx="1533832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Action Button: Information 15">
            <a:hlinkClick r:id="rId9" action="ppaction://hlinksldjump" highlightClick="1"/>
          </p:cNvPr>
          <p:cNvSpPr/>
          <p:nvPr/>
        </p:nvSpPr>
        <p:spPr>
          <a:xfrm>
            <a:off x="5759196" y="6528072"/>
            <a:ext cx="521208" cy="34290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0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7" presetClass="emph" presetSubtype="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8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9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0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1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8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2" y="609603"/>
            <a:ext cx="6258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sần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admin\Desktop\phuongntt201155233530277_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" y="1524000"/>
            <a:ext cx="2895599" cy="2819400"/>
          </a:xfrm>
          <a:prstGeom prst="rect">
            <a:avLst/>
          </a:prstGeom>
          <a:noFill/>
        </p:spPr>
      </p:pic>
      <p:pic>
        <p:nvPicPr>
          <p:cNvPr id="18435" name="Picture 3" descr="C:\Users\admin\Desktop\110518afamily-AN-bao-quan-hoa-qua-mua-he-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1447800"/>
            <a:ext cx="2743200" cy="2971800"/>
          </a:xfrm>
          <a:prstGeom prst="rect">
            <a:avLst/>
          </a:prstGeom>
          <a:noFill/>
        </p:spPr>
      </p:pic>
      <p:pic>
        <p:nvPicPr>
          <p:cNvPr id="18436" name="Picture 4" descr="C:\Users\admin\Desktop\10 loai hoa qua cuc mat cho mua he (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9800" y="1524000"/>
            <a:ext cx="3124200" cy="2895600"/>
          </a:xfrm>
          <a:prstGeom prst="rect">
            <a:avLst/>
          </a:prstGeom>
          <a:noFill/>
        </p:spPr>
      </p:pic>
      <p:pic>
        <p:nvPicPr>
          <p:cNvPr id="18437" name="Picture 5" descr="C:\Users\admin\Desktop\Chonchomchomngon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" y="4400550"/>
            <a:ext cx="2819400" cy="2457450"/>
          </a:xfrm>
          <a:prstGeom prst="rect">
            <a:avLst/>
          </a:prstGeom>
          <a:noFill/>
        </p:spPr>
      </p:pic>
      <p:pic>
        <p:nvPicPr>
          <p:cNvPr id="18438" name="Picture 6" descr="C:\Users\admin\Desktop\jackfruit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0" y="4343400"/>
            <a:ext cx="2819400" cy="2514600"/>
          </a:xfrm>
          <a:prstGeom prst="rect">
            <a:avLst/>
          </a:prstGeom>
          <a:noFill/>
        </p:spPr>
      </p:pic>
      <p:pic>
        <p:nvPicPr>
          <p:cNvPr id="18439" name="Picture 7" descr="C:\Users\admin\Desktop\091004102956-381-54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19800" y="4419600"/>
            <a:ext cx="3124200" cy="2438400"/>
          </a:xfrm>
          <a:prstGeom prst="rect">
            <a:avLst/>
          </a:prstGeom>
          <a:noFill/>
        </p:spPr>
      </p:pic>
      <p:sp>
        <p:nvSpPr>
          <p:cNvPr id="9" name="Explosion 1 8"/>
          <p:cNvSpPr/>
          <p:nvPr/>
        </p:nvSpPr>
        <p:spPr>
          <a:xfrm>
            <a:off x="304800" y="2590800"/>
            <a:ext cx="2362200" cy="990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533400" y="5638800"/>
            <a:ext cx="2133600" cy="685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/>
          <p:cNvSpPr/>
          <p:nvPr/>
        </p:nvSpPr>
        <p:spPr>
          <a:xfrm>
            <a:off x="3352800" y="5105400"/>
            <a:ext cx="2438400" cy="10668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3124200" y="2590800"/>
            <a:ext cx="22860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loud 14"/>
          <p:cNvSpPr/>
          <p:nvPr/>
        </p:nvSpPr>
        <p:spPr>
          <a:xfrm>
            <a:off x="6781800" y="2743200"/>
            <a:ext cx="2362200" cy="838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Explosion 1 15"/>
          <p:cNvSpPr/>
          <p:nvPr/>
        </p:nvSpPr>
        <p:spPr>
          <a:xfrm>
            <a:off x="6629400" y="5410200"/>
            <a:ext cx="2286000" cy="10668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84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8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8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84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0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5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8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6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9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0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0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1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2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9" grpId="1" animBg="1"/>
      <p:bldP spid="9" grpId="2" animBg="1"/>
      <p:bldP spid="12" grpId="0" animBg="1"/>
      <p:bldP spid="12" grpId="1" animBg="1"/>
      <p:bldP spid="13" grpId="0" animBg="1"/>
      <p:bldP spid="13" grpId="1" animBg="1"/>
      <p:bldP spid="13" grpId="2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2" y="304804"/>
            <a:ext cx="73241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Qủa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một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hạt</a:t>
            </a:r>
            <a:r>
              <a:rPr lang="en-US" sz="3200" b="1" dirty="0" smtClean="0">
                <a:solidFill>
                  <a:srgbClr val="FF0000"/>
                </a:solidFill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</a:rPr>
              <a:t>quả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nhiều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hạt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20482" name="Picture 2" descr="C:\Users\admin\Desktop\cac-loai-qua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00500"/>
            <a:ext cx="3124200" cy="2857500"/>
          </a:xfrm>
          <a:prstGeom prst="rect">
            <a:avLst/>
          </a:prstGeom>
          <a:noFill/>
        </p:spPr>
      </p:pic>
      <p:pic>
        <p:nvPicPr>
          <p:cNvPr id="20483" name="Picture 3" descr="C:\Users\admin\Desktop\30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3532" y="2743200"/>
            <a:ext cx="2895600" cy="2819401"/>
          </a:xfrm>
          <a:prstGeom prst="rect">
            <a:avLst/>
          </a:prstGeom>
          <a:noFill/>
        </p:spPr>
      </p:pic>
      <p:pic>
        <p:nvPicPr>
          <p:cNvPr id="20484" name="Picture 4" descr="C:\Users\admin\Desktop\khoe-va-de-vo-cac-loai-rau-cu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4038600"/>
            <a:ext cx="2819400" cy="2819400"/>
          </a:xfrm>
          <a:prstGeom prst="rect">
            <a:avLst/>
          </a:prstGeom>
          <a:noFill/>
        </p:spPr>
      </p:pic>
      <p:pic>
        <p:nvPicPr>
          <p:cNvPr id="20486" name="Picture 6" descr="C:\Users\admin\Desktop\10 loai hoa qua cuc mat cho mua he (2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2148" y="889579"/>
            <a:ext cx="2819400" cy="2809875"/>
          </a:xfrm>
          <a:prstGeom prst="rect">
            <a:avLst/>
          </a:prstGeom>
          <a:noFill/>
        </p:spPr>
      </p:pic>
      <p:pic>
        <p:nvPicPr>
          <p:cNvPr id="20487" name="Picture 7" descr="C:\Users\admin\Desktop\945vai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9132" y="990601"/>
            <a:ext cx="2925763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0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250" autoRev="1" fill="remove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8" dur="250" autoRev="1" fill="remove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9" dur="250" autoRev="1" fill="remove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autoRev="1" fill="remove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04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204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4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4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jackfruit4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3700"/>
            <a:ext cx="9144000" cy="68816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\Desktop\thanhlongJPG1324285465jpg-092510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5670" y="0"/>
            <a:ext cx="921967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admin\Desktop\1316763812.img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xoai-tot-cho-suc-khoe1(2)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2660" y="0"/>
            <a:ext cx="924665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jackfruit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90802" y="632460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19400" y="586740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mít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19400" y="228600"/>
            <a:ext cx="342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 MÍT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8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8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8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3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3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1319706487-bai-thuoc-hay-tu-m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19600" cy="3505200"/>
          </a:xfrm>
          <a:prstGeom prst="rect">
            <a:avLst/>
          </a:prstGeom>
          <a:noFill/>
        </p:spPr>
      </p:pic>
      <p:pic>
        <p:nvPicPr>
          <p:cNvPr id="7171" name="Picture 3" descr="C:\Users\admin\Desktop\qua-mit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1827" y="4"/>
            <a:ext cx="4702175" cy="3521407"/>
          </a:xfrm>
          <a:prstGeom prst="rect">
            <a:avLst/>
          </a:prstGeom>
          <a:noFill/>
        </p:spPr>
      </p:pic>
      <p:pic>
        <p:nvPicPr>
          <p:cNvPr id="7172" name="Picture 4" descr="C:\Users\admin\Desktop\qua-mit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05200"/>
            <a:ext cx="9144000" cy="2438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2400" y="5903897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nhìn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xem</a:t>
            </a:r>
            <a:r>
              <a:rPr lang="en-US" sz="2800" b="1" dirty="0" smtClean="0">
                <a:solidFill>
                  <a:srgbClr val="002060"/>
                </a:solidFill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</a:rPr>
              <a:t>bên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trong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quả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mít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là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gì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nào</a:t>
            </a:r>
            <a:r>
              <a:rPr lang="en-US" sz="2800" b="1" dirty="0" smtClean="0">
                <a:solidFill>
                  <a:srgbClr val="002060"/>
                </a:solidFill>
              </a:rPr>
              <a:t>?</a:t>
            </a:r>
          </a:p>
          <a:p>
            <a:r>
              <a:rPr lang="en-US" sz="2800" b="1" dirty="0" err="1" smtClean="0">
                <a:solidFill>
                  <a:srgbClr val="002060"/>
                </a:solidFill>
              </a:rPr>
              <a:t>Qủa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mít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một</a:t>
            </a:r>
            <a:r>
              <a:rPr lang="en-US" sz="2800" b="1" dirty="0" smtClean="0">
                <a:solidFill>
                  <a:srgbClr val="002060"/>
                </a:solidFill>
              </a:rPr>
              <a:t> hay </a:t>
            </a:r>
            <a:r>
              <a:rPr lang="en-US" sz="2800" b="1" dirty="0" err="1" smtClean="0">
                <a:solidFill>
                  <a:srgbClr val="002060"/>
                </a:solidFill>
              </a:rPr>
              <a:t>nhiều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hạt</a:t>
            </a:r>
            <a:r>
              <a:rPr lang="en-US" sz="2800" b="1" dirty="0" smtClean="0">
                <a:solidFill>
                  <a:srgbClr val="002060"/>
                </a:solidFill>
              </a:rPr>
              <a:t>?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 món ngon vừa lạ, vừa quen từ mít khiến thực khách thưởng thức một lần thì  nhớ mã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9497"/>
            <a:ext cx="4736690" cy="299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ón ngon hôm nay || Xôi mít chuẩn vị thái - Món Ngon Hôm N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691" y="4"/>
            <a:ext cx="4407310" cy="302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2 món ngon từ mít bạn không thể bỏ qua trong mùa hè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028339"/>
            <a:ext cx="4736690" cy="382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2 món ngon từ mít bạn không thể bỏ qua trong mùa hè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691" y="3038785"/>
            <a:ext cx="4407310" cy="382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5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lick.wav"/>
          </p:stSnd>
        </p:sndAc>
      </p:transition>
    </mc:Choice>
    <mc:Fallback xmlns="">
      <p:transition spd="slow">
        <p:sndAc>
          <p:stSnd>
            <p:snd r:embed="rId7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9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1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9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8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8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THEME_BG_IMAGE" val=""/>
  <p:tag name="MMPROD_10027PHOTO" val=""/>
  <p:tag name="MMPROD_10027LOGO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một số loại quả&quot;/&gt;&lt;property id=&quot;20148&quot; value=&quot;5&quot;/&gt;&lt;property id=&quot;20184&quot; value=&quot;7&quot;/&gt;&lt;property id=&quot;20224&quot; value=&quot;C:\Users\admin\Documents\My Adobe Presentations\một số loại quả&quot;/&gt;&lt;property id=&quot;20226&quot; value=&quot;C:\Users\admin\Desktop\một số loại quả.pptx&quot;/&gt;&lt;property id=&quot;20250&quot; value=&quot;0&quot;/&gt;&lt;property id=&quot;20251&quot; value=&quot;0&quot;/&gt;&lt;property id=&quot;20259&quot; value=&quot;0&quot;/&gt;&lt;object type=&quot;10&quot; unique_id=&quot;10002&quot;&gt;&lt;object type=&quot;11&quot; unique_id=&quot;10003&quot;&gt;&lt;/object&gt;&lt;/object&gt;&lt;object type=&quot;4&quot; unique_id=&quot;10004&quot;&gt;&lt;object type=&quot;5&quot; unique_id=&quot;10027&quot;&gt;&lt;property id=&quot;20149&quot; value=&quot;Hoàng Th? Thu Phuong&quot;/&gt;&lt;property id=&quot;20151&quot; value=&quot;3dgirl30.jpg&quot;/&gt;&lt;property id=&quot;20153&quot; value=&quot;thangnam_allright291085@yahoo.com&quot;/&gt;&lt;property id=&quot;20159&quot; value=&quot;101112121601-565-20.jpg&quot;/&gt;&lt;/object&gt;&lt;/object&gt;&lt;object type=&quot;2&quot; unique_id=&quot;10005&quot;&gt;&lt;object type=&quot;3&quot; unique_id=&quot;10006&quot;&gt;&lt;property id=&quot;20148&quot; value=&quot;5&quot;/&gt;&lt;property id=&quot;20300&quot; value=&quot;Slide 1&quot;/&gt;&lt;property id=&quot;20303&quot; value=&quot;Hoàng Th? Thu Phuong&quot;/&gt;&lt;property id=&quot;20307&quot; value=&quot;274&quot;/&gt;&lt;property id=&quot;20309&quot; value=&quot;10027&quot;/&gt;&lt;property id=&quot;20311&quot; value=&quot;0,-1&quot;/&gt;&lt;property id=&quot;20314&quot; value=&quot;0&quot;/&gt;&lt;property id=&quot;20316&quot; value=&quot;-1&quot;/&gt;&lt;/object&gt;&lt;object type=&quot;3&quot; unique_id=&quot;10007&quot;&gt;&lt;property id=&quot;20148&quot; value=&quot;5&quot;/&gt;&lt;property id=&quot;20300&quot; value=&quot;Slide 2&quot;/&gt;&lt;property id=&quot;20303&quot; value=&quot;Hoàng Th? Thu Phuong&quot;/&gt;&lt;property id=&quot;20307&quot; value=&quot;256&quot;/&gt;&lt;property id=&quot;20309&quot; value=&quot;10027&quot;/&gt;&lt;property id=&quot;20311&quot; value=&quot;0,-1&quot;/&gt;&lt;property id=&quot;20314&quot; value=&quot;0&quot;/&gt;&lt;property id=&quot;20316&quot; value=&quot;-1&quot;/&gt;&lt;/object&gt;&lt;object type=&quot;3&quot; unique_id=&quot;10008&quot;&gt;&lt;property id=&quot;20148&quot; value=&quot;5&quot;/&gt;&lt;property id=&quot;20300&quot; value=&quot;Slide 3&quot;/&gt;&lt;property id=&quot;20303&quot; value=&quot;Hoàng Th? Thu Phuong&quot;/&gt;&lt;property id=&quot;20307&quot; value=&quot;272&quot;/&gt;&lt;property id=&quot;20309&quot; value=&quot;10027&quot;/&gt;&lt;/object&gt;&lt;object type=&quot;3&quot; unique_id=&quot;10009&quot;&gt;&lt;property id=&quot;20148&quot; value=&quot;5&quot;/&gt;&lt;property id=&quot;20300&quot; value=&quot;Slide 4&quot;/&gt;&lt;property id=&quot;20303&quot; value=&quot;Hoàng Th? Thu Phuong&quot;/&gt;&lt;property id=&quot;20307&quot; value=&quot;258&quot;/&gt;&lt;property id=&quot;20309&quot; value=&quot;10027&quot;/&gt;&lt;/object&gt;&lt;object type=&quot;3&quot; unique_id=&quot;10010&quot;&gt;&lt;property id=&quot;20148&quot; value=&quot;5&quot;/&gt;&lt;property id=&quot;20300&quot; value=&quot;Slide 5&quot;/&gt;&lt;property id=&quot;20303&quot; value=&quot;Hoàng Th? Thu Phuong&quot;/&gt;&lt;property id=&quot;20307&quot; value=&quot;259&quot;/&gt;&lt;property id=&quot;20309&quot; value=&quot;10027&quot;/&gt;&lt;/object&gt;&lt;object type=&quot;3&quot; unique_id=&quot;10011&quot;&gt;&lt;property id=&quot;20148&quot; value=&quot;5&quot;/&gt;&lt;property id=&quot;20300&quot; value=&quot;Slide 6&quot;/&gt;&lt;property id=&quot;20303&quot; value=&quot;Hoàng Th? Thu Phuong&quot;/&gt;&lt;property id=&quot;20307&quot; value=&quot;260&quot;/&gt;&lt;property id=&quot;20309&quot; value=&quot;10027&quot;/&gt;&lt;/object&gt;&lt;object type=&quot;3&quot; unique_id=&quot;10012&quot;&gt;&lt;property id=&quot;20148&quot; value=&quot;5&quot;/&gt;&lt;property id=&quot;20300&quot; value=&quot;Slide 7&quot;/&gt;&lt;property id=&quot;20303&quot; value=&quot;Hoàng Th? Thu Phuong&quot;/&gt;&lt;property id=&quot;20307&quot; value=&quot;273&quot;/&gt;&lt;property id=&quot;20309&quot; value=&quot;10027&quot;/&gt;&lt;/object&gt;&lt;object type=&quot;3&quot; unique_id=&quot;10013&quot;&gt;&lt;property id=&quot;20148&quot; value=&quot;5&quot;/&gt;&lt;property id=&quot;20300&quot; value=&quot;Slide 8&quot;/&gt;&lt;property id=&quot;20303&quot; value=&quot;Hoàng Th? Thu Phuong&quot;/&gt;&lt;property id=&quot;20307&quot; value=&quot;261&quot;/&gt;&lt;property id=&quot;20309&quot; value=&quot;10027&quot;/&gt;&lt;/object&gt;&lt;object type=&quot;3&quot; unique_id=&quot;10014&quot;&gt;&lt;property id=&quot;20148&quot; value=&quot;5&quot;/&gt;&lt;property id=&quot;20300&quot; value=&quot;Slide 9&quot;/&gt;&lt;property id=&quot;20303&quot; value=&quot;Hoàng Th? Thu Phuong&quot;/&gt;&lt;property id=&quot;20307&quot; value=&quot;262&quot;/&gt;&lt;property id=&quot;20309&quot; value=&quot;10027&quot;/&gt;&lt;/object&gt;&lt;object type=&quot;3&quot; unique_id=&quot;10015&quot;&gt;&lt;property id=&quot;20148&quot; value=&quot;5&quot;/&gt;&lt;property id=&quot;20300&quot; value=&quot;Slide 10&quot;/&gt;&lt;property id=&quot;20303&quot; value=&quot;Hoàng Th? Thu Phuong&quot;/&gt;&lt;property id=&quot;20307&quot; value=&quot;263&quot;/&gt;&lt;property id=&quot;20309&quot; value=&quot;10027&quot;/&gt;&lt;/object&gt;&lt;object type=&quot;3&quot; unique_id=&quot;10016&quot;&gt;&lt;property id=&quot;20148&quot; value=&quot;5&quot;/&gt;&lt;property id=&quot;20300&quot; value=&quot;Slide 11&quot;/&gt;&lt;property id=&quot;20303&quot; value=&quot;Hoàng Th? Thu Phuong&quot;/&gt;&lt;property id=&quot;20307&quot; value=&quot;264&quot;/&gt;&lt;property id=&quot;20309&quot; value=&quot;10027&quot;/&gt;&lt;/object&gt;&lt;object type=&quot;3&quot; unique_id=&quot;10017&quot;&gt;&lt;property id=&quot;20148&quot; value=&quot;5&quot;/&gt;&lt;property id=&quot;20300&quot; value=&quot;Slide 12&quot;/&gt;&lt;property id=&quot;20303&quot; value=&quot;Hoàng Th? Thu Phuong&quot;/&gt;&lt;property id=&quot;20307&quot; value=&quot;265&quot;/&gt;&lt;property id=&quot;20309&quot; value=&quot;10027&quot;/&gt;&lt;/object&gt;&lt;object type=&quot;3&quot; unique_id=&quot;10018&quot;&gt;&lt;property id=&quot;20148&quot; value=&quot;5&quot;/&gt;&lt;property id=&quot;20300&quot; value=&quot;Slide 13&quot;/&gt;&lt;property id=&quot;20303&quot; value=&quot;Hoàng Th? Thu Phuong&quot;/&gt;&lt;property id=&quot;20307&quot; value=&quot;266&quot;/&gt;&lt;property id=&quot;20309&quot; value=&quot;10027&quot;/&gt;&lt;/object&gt;&lt;object type=&quot;3&quot; unique_id=&quot;10019&quot;&gt;&lt;property id=&quot;20148&quot; value=&quot;5&quot;/&gt;&lt;property id=&quot;20300&quot; value=&quot;Slide 14&quot;/&gt;&lt;property id=&quot;20303&quot; value=&quot;Hoàng Th? Thu Phuong&quot;/&gt;&lt;property id=&quot;20307&quot; value=&quot;267&quot;/&gt;&lt;property id=&quot;20309&quot; value=&quot;10027&quot;/&gt;&lt;/object&gt;&lt;object type=&quot;3&quot; unique_id=&quot;10020&quot;&gt;&lt;property id=&quot;20148&quot; value=&quot;5&quot;/&gt;&lt;property id=&quot;20300&quot; value=&quot;Slide 15&quot;/&gt;&lt;property id=&quot;20303&quot; value=&quot;Hoàng Th? Thu Phuong&quot;/&gt;&lt;property id=&quot;20307&quot; value=&quot;268&quot;/&gt;&lt;property id=&quot;20309&quot; value=&quot;10027&quot;/&gt;&lt;/object&gt;&lt;object type=&quot;3&quot; unique_id=&quot;10021&quot;&gt;&lt;property id=&quot;20148&quot; value=&quot;5&quot;/&gt;&lt;property id=&quot;20300&quot; value=&quot;Slide 16&quot;/&gt;&lt;property id=&quot;20303&quot; value=&quot;Hoàng Th? Thu Phuong&quot;/&gt;&lt;property id=&quot;20307&quot; value=&quot;269&quot;/&gt;&lt;property id=&quot;20309&quot; value=&quot;10027&quot;/&gt;&lt;/object&gt;&lt;object type=&quot;3&quot; unique_id=&quot;10022&quot;&gt;&lt;property id=&quot;20148&quot; value=&quot;5&quot;/&gt;&lt;property id=&quot;20300&quot; value=&quot;Slide 17&quot;/&gt;&lt;property id=&quot;20303&quot; value=&quot;Hoàng Th? Thu Phuong&quot;/&gt;&lt;property id=&quot;20307&quot; value=&quot;270&quot;/&gt;&lt;property id=&quot;20309&quot; value=&quot;10027&quot;/&gt;&lt;/object&gt;&lt;object type=&quot;3&quot; unique_id=&quot;10023&quot;&gt;&lt;property id=&quot;20148&quot; value=&quot;5&quot;/&gt;&lt;property id=&quot;20300&quot; value=&quot;Slide 18&quot;/&gt;&lt;property id=&quot;20303&quot; value=&quot;Hoàng Th? Thu Phuong&quot;/&gt;&lt;property id=&quot;20307&quot; value=&quot;271&quot;/&gt;&lt;property id=&quot;20309&quot; value=&quot;10027&quot;/&gt;&lt;/object&gt;&lt;object type=&quot;3&quot; unique_id=&quot;10024&quot;&gt;&lt;property id=&quot;20148&quot; value=&quot;5&quot;/&gt;&lt;property id=&quot;20300&quot; value=&quot;Slide 19&quot;/&gt;&lt;property id=&quot;20303&quot; value=&quot;Hoàng Th? Thu Phuong&quot;/&gt;&lt;property id=&quot;20307&quot; value=&quot;275&quot;/&gt;&lt;property id=&quot;20309&quot; value=&quot;10027&quot;/&gt;&lt;/object&gt;&lt;object type=&quot;3&quot; unique_id=&quot;10025&quot;&gt;&lt;property id=&quot;20148&quot; value=&quot;5&quot;/&gt;&lt;property id=&quot;20300&quot; value=&quot;Slide 20&quot;/&gt;&lt;property id=&quot;20303&quot; value=&quot;Hoàng Th? Thu Phuong&quot;/&gt;&lt;property id=&quot;20307&quot; value=&quot;276&quot;/&gt;&lt;property id=&quot;20309&quot; value=&quot;10027&quot;/&gt;&lt;/object&gt;&lt;/object&gt;&lt;object type=&quot;8&quot; unique_id=&quot;1002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292</Words>
  <Application>Microsoft Office PowerPoint</Application>
  <PresentationFormat>On-screen Show (4:3)</PresentationFormat>
  <Paragraphs>51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LENOVO</cp:lastModifiedBy>
  <cp:revision>56</cp:revision>
  <dcterms:created xsi:type="dcterms:W3CDTF">2012-02-06T13:30:08Z</dcterms:created>
  <dcterms:modified xsi:type="dcterms:W3CDTF">2024-04-04T13:34:03Z</dcterms:modified>
</cp:coreProperties>
</file>