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9" r:id="rId2"/>
    <p:sldId id="261" r:id="rId3"/>
    <p:sldId id="281" r:id="rId4"/>
    <p:sldId id="283" r:id="rId5"/>
    <p:sldId id="262" r:id="rId6"/>
    <p:sldId id="263" r:id="rId7"/>
    <p:sldId id="282" r:id="rId8"/>
    <p:sldId id="278" r:id="rId9"/>
    <p:sldId id="270" r:id="rId10"/>
    <p:sldId id="275" r:id="rId11"/>
    <p:sldId id="287" r:id="rId12"/>
    <p:sldId id="269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59" d="100"/>
          <a:sy n="59" d="100"/>
        </p:scale>
        <p:origin x="-1140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6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8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7B8D-2EE6-4312-B707-A37E143509C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1475" y="432584"/>
            <a:ext cx="604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6805" y="1853820"/>
            <a:ext cx="631277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4517" y="2800937"/>
            <a:ext cx="49377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</a:p>
          <a:p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: </a:t>
            </a:r>
            <a:r>
              <a:rPr lang="en-US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: MGB 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95897" y="1306286"/>
            <a:ext cx="6230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11"/>
            <a:ext cx="12192000" cy="696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782" y="540327"/>
            <a:ext cx="9005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2996" r="14423" b="50735"/>
          <a:stretch/>
        </p:blipFill>
        <p:spPr bwMode="auto">
          <a:xfrm>
            <a:off x="2687782" y="1542319"/>
            <a:ext cx="7980218" cy="2458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72235" r="65105" b="14467"/>
          <a:stretch/>
        </p:blipFill>
        <p:spPr bwMode="auto">
          <a:xfrm>
            <a:off x="861897" y="5170141"/>
            <a:ext cx="1911927" cy="784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6" t="69230" r="37687" b="13315"/>
          <a:stretch/>
        </p:blipFill>
        <p:spPr bwMode="auto">
          <a:xfrm>
            <a:off x="4621513" y="4959615"/>
            <a:ext cx="2092036" cy="817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72289" r="8607" b="14458"/>
          <a:stretch/>
        </p:blipFill>
        <p:spPr bwMode="auto">
          <a:xfrm>
            <a:off x="8483628" y="5103356"/>
            <a:ext cx="2313709" cy="67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56854" y="4396440"/>
            <a:ext cx="11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1677" y="4396440"/>
            <a:ext cx="119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1" y="43964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AutoShape 2" descr="nam mo dai tu dai bi quan the am bo 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60455" y="11736131"/>
            <a:ext cx="280028" cy="20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6" name="Picture 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64" y="5978457"/>
            <a:ext cx="1193534" cy="9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94795" y="12182348"/>
            <a:ext cx="223555" cy="7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8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" y="599266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22" y="594637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136469"/>
            <a:ext cx="623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59" y="2481943"/>
            <a:ext cx="75503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</a:rPr>
              <a:t>Thank you !</a:t>
            </a:r>
            <a:endParaRPr 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6629" y="1517204"/>
            <a:ext cx="593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51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5"/>
            <a:ext cx="12192000" cy="7041022"/>
          </a:xfrm>
        </p:spPr>
      </p:pic>
      <p:sp>
        <p:nvSpPr>
          <p:cNvPr id="7" name="Oval 6"/>
          <p:cNvSpPr/>
          <p:nvPr/>
        </p:nvSpPr>
        <p:spPr>
          <a:xfrm>
            <a:off x="2229852" y="818148"/>
            <a:ext cx="8229600" cy="30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346" y="1434207"/>
            <a:ext cx="6458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Phương pháp, hình thức tổ chức :</a:t>
            </a:r>
          </a:p>
          <a:p>
            <a:r>
              <a:rPr lang="de-DE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Bé biết gì về máy bay 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Cho trẻ xem 1 đoạn video về PTGT đườnghàng không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8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9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788229" y="1254034"/>
            <a:ext cx="530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phim nói về PTGT gì?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de-DE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được đi máy bay rồi 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13463" y="2782389"/>
            <a:ext cx="514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tìm hiểu </a:t>
            </a:r>
            <a:r>
              <a:rPr lang="de-DE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máy </a:t>
            </a:r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44537" y="1058091"/>
            <a:ext cx="4963886" cy="171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28744" y="5776163"/>
            <a:ext cx="1184583" cy="10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Mô Hình Máy Bay Vietnam Airlines Airbus A350-900 VN-A886 PandaFox Toys  Vietnam - Máy Bay Mô Hình 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71" y="2163882"/>
            <a:ext cx="8688798" cy="33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Callout 18"/>
          <p:cNvSpPr/>
          <p:nvPr/>
        </p:nvSpPr>
        <p:spPr>
          <a:xfrm>
            <a:off x="640080" y="1685108"/>
            <a:ext cx="2364377" cy="21684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4628744" y="1528354"/>
            <a:ext cx="3171365" cy="13585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8608423" y="4973782"/>
            <a:ext cx="3431177" cy="15240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marL="285750" indent="-285750" algn="ctr">
              <a:buFontTx/>
              <a:buChar char="-"/>
            </a:pP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424545" y="540327"/>
            <a:ext cx="69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Mở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rộng</a:t>
            </a:r>
            <a:r>
              <a:rPr lang="en-US" sz="2800" dirty="0" smtClean="0">
                <a:solidFill>
                  <a:srgbClr val="FF0000"/>
                </a:solidFill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</a:rPr>
              <a:t>Còn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máy</a:t>
            </a:r>
            <a:r>
              <a:rPr lang="en-US" sz="2800" dirty="0" smtClean="0">
                <a:solidFill>
                  <a:srgbClr val="FF0000"/>
                </a:solidFill>
              </a:rPr>
              <a:t> bay </a:t>
            </a:r>
            <a:r>
              <a:rPr lang="en-US" sz="2800" dirty="0" err="1" smtClean="0">
                <a:solidFill>
                  <a:srgbClr val="FF0000"/>
                </a:solidFill>
              </a:rPr>
              <a:t>nào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nữa</a:t>
            </a:r>
            <a:r>
              <a:rPr lang="en-US" sz="2800" dirty="0" smtClean="0">
                <a:solidFill>
                  <a:srgbClr val="FF0000"/>
                </a:solidFill>
              </a:rPr>
              <a:t> 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633" y="7581294"/>
            <a:ext cx="1942544" cy="274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66221" y="7233963"/>
            <a:ext cx="1643671" cy="273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72663" y="6278674"/>
            <a:ext cx="3952599" cy="471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Trung Quốc đã xuất khẩu được 62 máy bay trực thăng hạng nhẹ AC311 - Giáo  dụ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" y="2055813"/>
            <a:ext cx="3851565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áy bay chiến đấu Mỹ trên Biển Đông bị Trung Quốc phá s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33" y="2055813"/>
            <a:ext cx="3503949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ướng dẫn cho người mới chơi RC Airplanes-Máy bay cánh bằng điều khiển từ  xa - ThichDI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1" y="2055813"/>
            <a:ext cx="3714943" cy="48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60" y="1985554"/>
            <a:ext cx="8268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</a:t>
            </a:r>
            <a:r>
              <a:rPr lang="nl-NL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ý thức khi tham gia giao thông: khi được bố mẹ cho đi máy bay  các con </a:t>
            </a:r>
            <a:r>
              <a:rPr lang="nl-NL" sz="32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không </a:t>
            </a:r>
            <a:r>
              <a:rPr lang="nl-NL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tự do đi lại và luôn phải nghe theo sự hướng dẫn của người lớn.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232</Words>
  <Application>Microsoft Office PowerPoint</Application>
  <PresentationFormat>Custom</PresentationFormat>
  <Paragraphs>29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38</cp:revision>
  <dcterms:created xsi:type="dcterms:W3CDTF">2021-07-25T06:48:53Z</dcterms:created>
  <dcterms:modified xsi:type="dcterms:W3CDTF">2024-03-12T08:16:14Z</dcterms:modified>
</cp:coreProperties>
</file>