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5" r:id="rId5"/>
    <p:sldId id="275" r:id="rId6"/>
    <p:sldId id="267" r:id="rId7"/>
    <p:sldId id="274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jKIe9klZ4oZJ/n9I0d7heS2yF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056" y="-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871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15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2.wdp"/><Relationship Id="rId3" Type="http://schemas.openxmlformats.org/officeDocument/2006/relationships/image" Target="../media/image12.png"/><Relationship Id="rId7" Type="http://schemas.microsoft.com/office/2007/relationships/hdphoto" Target="../media/hdphoto9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3.wdp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2593490" y="2618291"/>
            <a:ext cx="3623896" cy="62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97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333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24" y="1048040"/>
            <a:ext cx="2957713" cy="19060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4082" y="1028622"/>
            <a:ext cx="1959280" cy="19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2802" y="266700"/>
            <a:ext cx="5000015" cy="369332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</a:t>
            </a:r>
            <a:r>
              <a:rPr 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NHANH, ĐOÁN ĐÚNG</a:t>
            </a:r>
            <a:endParaRPr lang="vi-VN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8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3090770"/>
            <a:ext cx="2866415" cy="18472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02" y="3090770"/>
            <a:ext cx="1959280" cy="19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8455" y="2070555"/>
            <a:ext cx="2837640" cy="3251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856" y="2527483"/>
            <a:ext cx="2980235" cy="2716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08" y="2295855"/>
            <a:ext cx="2919638" cy="2924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00" b="100000" l="0" r="95200">
                        <a14:foregroundMark x1="8400" y1="92600" x2="6600" y2="93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6696" y="2657277"/>
            <a:ext cx="2327959" cy="2586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8288" y="343163"/>
            <a:ext cx="576297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BÉ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HÃY TÌM NHỮNG BÔNG HOA CÓ MÀU VÀNG</a:t>
            </a:r>
            <a:endParaRPr lang="vi-VN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517" y="323193"/>
            <a:ext cx="5147441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HÃY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 BÓNG CÓ MÀU ĐỎ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NHÉ!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06" y="1967744"/>
            <a:ext cx="2240261" cy="2964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39" y="2183283"/>
            <a:ext cx="2043978" cy="2038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262" y="1967745"/>
            <a:ext cx="2254469" cy="2254469"/>
          </a:xfrm>
          <a:prstGeom prst="rect">
            <a:avLst/>
          </a:prstGeom>
        </p:spPr>
      </p:pic>
    </p:spTree>
  </p:cSld>
  <p:clrMapOvr>
    <a:masterClrMapping/>
  </p:clrMapOvr>
  <p:transition spd="slow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74" l="0" r="100000"/>
                    </a14:imgEffect>
                  </a14:imgLayer>
                </a14:imgProps>
              </a:ext>
            </a:extLst>
          </a:blip>
          <a:srcRect l="1080" t="25574" r="-1486" b="21252"/>
          <a:stretch/>
        </p:blipFill>
        <p:spPr>
          <a:xfrm>
            <a:off x="2013213" y="3170841"/>
            <a:ext cx="4847523" cy="1972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9027" y="332036"/>
            <a:ext cx="585689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HÃY TÌM NHỮNG QUẢ MÀU VÀNG CHO VÀO ĐĨA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NHÉ!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846" y="670590"/>
            <a:ext cx="1293429" cy="1293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0421" y="938299"/>
            <a:ext cx="1322334" cy="1322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060" y="874551"/>
            <a:ext cx="1449831" cy="14498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6455" y="817895"/>
            <a:ext cx="1838653" cy="13789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053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2064" y="691717"/>
            <a:ext cx="1918184" cy="16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74621"/>
      </p:ext>
    </p:extLst>
  </p:cSld>
  <p:clrMapOvr>
    <a:masterClrMapping/>
  </p:clrMapOvr>
  <p:transition spd="slow" advTm="1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38889E-6 -4.19753E-6 L 0.18976 0.505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05556E-6 -2.46914E-6 L -0.01111 0.47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2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22222E-6 -4.69136E-6 L -0.23282 0.458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0081" y="3607547"/>
            <a:ext cx="3958712" cy="2760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9027" y="332036"/>
            <a:ext cx="585689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HÃY GIÚP CÔ LẤY NHỮNG CHIẾC CỐC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</a:p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LÊN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 NHÉ!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76" y="1110127"/>
            <a:ext cx="1464501" cy="1464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395" y="1242613"/>
            <a:ext cx="1361090" cy="1369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65" y="1110127"/>
            <a:ext cx="2461798" cy="163457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04" y="840725"/>
            <a:ext cx="2003304" cy="200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000">
        <p14:doors dir="vert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05556E-6 -3.8248E-6 L 0.22968 0.36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18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5.55556E-7 -2.09747E-7 L -0.25555 0.33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16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1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52</Words>
  <Application>Microsoft Office PowerPoint</Application>
  <PresentationFormat>On-screen Show (16:9)</PresentationFormat>
  <Paragraphs>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19</cp:revision>
  <dcterms:created xsi:type="dcterms:W3CDTF">2022-05-01T06:34:40Z</dcterms:created>
  <dcterms:modified xsi:type="dcterms:W3CDTF">2024-04-20T03:09:57Z</dcterms:modified>
</cp:coreProperties>
</file>