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Lst>
  <p:sldIdLst>
    <p:sldId id="262" r:id="rId8"/>
    <p:sldId id="263" r:id="rId9"/>
    <p:sldId id="264" r:id="rId10"/>
    <p:sldId id="256" r:id="rId11"/>
    <p:sldId id="257" r:id="rId12"/>
    <p:sldId id="258" r:id="rId13"/>
    <p:sldId id="259" r:id="rId14"/>
    <p:sldId id="260" r:id="rId15"/>
    <p:sldId id="261" r:id="rId16"/>
    <p:sldId id="265" r:id="rId17"/>
    <p:sldId id="266" r:id="rId18"/>
    <p:sldId id="271" r:id="rId19"/>
    <p:sldId id="272" r:id="rId20"/>
    <p:sldId id="273" r:id="rId21"/>
    <p:sldId id="274" r:id="rId22"/>
    <p:sldId id="275" r:id="rId23"/>
    <p:sldId id="269" r:id="rId24"/>
    <p:sldId id="267" r:id="rId25"/>
    <p:sldId id="276" r:id="rId26"/>
    <p:sldId id="26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614"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0526E3-5FD9-4C68-ADAB-072BF31FA9AD}" type="datetimeFigureOut">
              <a:rPr lang="en-US" smtClean="0"/>
              <a:t>4/19/2024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1F175A-2C94-4BC1-AA5E-498A8EA0CAD8}" type="slidenum">
              <a:rPr lang="en-US" smtClean="0"/>
              <a:t>‹#›</a:t>
            </a:fld>
            <a:endParaRPr lang="en-US"/>
          </a:p>
        </p:txBody>
      </p:sp>
    </p:spTree>
    <p:extLst>
      <p:ext uri="{BB962C8B-B14F-4D97-AF65-F5344CB8AC3E}">
        <p14:creationId xmlns:p14="http://schemas.microsoft.com/office/powerpoint/2010/main" val="2241792454"/>
      </p:ext>
    </p:extLst>
  </p:cSld>
  <p:clrMapOvr>
    <a:masterClrMapping/>
  </p:clrMapOvr>
  <p:transition spd="slow" advTm="700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0526E3-5FD9-4C68-ADAB-072BF31FA9AD}" type="datetimeFigureOut">
              <a:rPr lang="en-US" smtClean="0"/>
              <a:t>4/19/2024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1F175A-2C94-4BC1-AA5E-498A8EA0CAD8}" type="slidenum">
              <a:rPr lang="en-US" smtClean="0"/>
              <a:t>‹#›</a:t>
            </a:fld>
            <a:endParaRPr lang="en-US"/>
          </a:p>
        </p:txBody>
      </p:sp>
    </p:spTree>
    <p:extLst>
      <p:ext uri="{BB962C8B-B14F-4D97-AF65-F5344CB8AC3E}">
        <p14:creationId xmlns:p14="http://schemas.microsoft.com/office/powerpoint/2010/main" val="2739387794"/>
      </p:ext>
    </p:extLst>
  </p:cSld>
  <p:clrMapOvr>
    <a:masterClrMapping/>
  </p:clrMapOvr>
  <p:transition spd="slow" advTm="700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0526E3-5FD9-4C68-ADAB-072BF31FA9AD}" type="datetimeFigureOut">
              <a:rPr lang="en-US" smtClean="0"/>
              <a:t>4/19/2024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1F175A-2C94-4BC1-AA5E-498A8EA0CAD8}" type="slidenum">
              <a:rPr lang="en-US" smtClean="0"/>
              <a:t>‹#›</a:t>
            </a:fld>
            <a:endParaRPr lang="en-US"/>
          </a:p>
        </p:txBody>
      </p:sp>
    </p:spTree>
    <p:extLst>
      <p:ext uri="{BB962C8B-B14F-4D97-AF65-F5344CB8AC3E}">
        <p14:creationId xmlns:p14="http://schemas.microsoft.com/office/powerpoint/2010/main" val="3678385778"/>
      </p:ext>
    </p:extLst>
  </p:cSld>
  <p:clrMapOvr>
    <a:masterClrMapping/>
  </p:clrMapOvr>
  <p:transition spd="slow" advTm="700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DED5FE-0B89-4F36-B5E4-B2B1A6CE633D}"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52FF48-2002-47F4-A746-BD61DCE80C4E}"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5791363"/>
      </p:ext>
    </p:extLst>
  </p:cSld>
  <p:clrMapOvr>
    <a:masterClrMapping/>
  </p:clrMapOvr>
  <p:transition spd="slow" advTm="7000">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8510A4E-63A2-4CDF-8245-0646DB7DAECF}"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9A33A1D-5FA6-43AA-8FA5-2B4880918E68}"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173707"/>
      </p:ext>
    </p:extLst>
  </p:cSld>
  <p:clrMapOvr>
    <a:masterClrMapping/>
  </p:clrMapOvr>
  <p:transition spd="slow" advTm="7000">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A0BE83B-18FD-40DA-AB7E-6CF39F1D11C3}"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F3DF89-8F7D-4A18-8AA3-8CCBBEC2EA92}"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1877807"/>
      </p:ext>
    </p:extLst>
  </p:cSld>
  <p:clrMapOvr>
    <a:masterClrMapping/>
  </p:clrMapOvr>
  <p:transition spd="slow" advTm="7000">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EA529F5-C73C-4B07-A33A-A6396CAB4137}"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4966EA6-A63E-4FEB-8A51-F45B01D25B88}"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0846158"/>
      </p:ext>
    </p:extLst>
  </p:cSld>
  <p:clrMapOvr>
    <a:masterClrMapping/>
  </p:clrMapOvr>
  <p:transition spd="slow" advTm="7000">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0CC1C07-A3BF-446C-8139-4968094232E2}"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ABC412B-253D-40CA-889E-CD1366B0BB0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0972881"/>
      </p:ext>
    </p:extLst>
  </p:cSld>
  <p:clrMapOvr>
    <a:masterClrMapping/>
  </p:clrMapOvr>
  <p:transition spd="slow" advTm="7000">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9A6DA19-6D02-4611-A754-3104238AC338}"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FBFA887-9DF2-4A35-9E13-F547CD692437}"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6849265"/>
      </p:ext>
    </p:extLst>
  </p:cSld>
  <p:clrMapOvr>
    <a:masterClrMapping/>
  </p:clrMapOvr>
  <p:transition spd="slow" advTm="7000">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5FACE81-63DB-4B59-B755-B907BE84B6FA}"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6BB9AC8-1DC1-44B1-B7C7-72E53944A893}"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494817"/>
      </p:ext>
    </p:extLst>
  </p:cSld>
  <p:clrMapOvr>
    <a:masterClrMapping/>
  </p:clrMapOvr>
  <p:transition spd="slow" advTm="7000">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2654AE-EE57-4FB3-8C39-EB67CEE799A7}"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1E7C53-965C-4D5E-963C-66DC1918043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936473"/>
      </p:ext>
    </p:extLst>
  </p:cSld>
  <p:clrMapOvr>
    <a:masterClrMapping/>
  </p:clrMapOvr>
  <p:transition spd="slow" advTm="7000">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0526E3-5FD9-4C68-ADAB-072BF31FA9AD}" type="datetimeFigureOut">
              <a:rPr lang="en-US" smtClean="0"/>
              <a:t>4/19/2024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1F175A-2C94-4BC1-AA5E-498A8EA0CAD8}" type="slidenum">
              <a:rPr lang="en-US" smtClean="0"/>
              <a:t>‹#›</a:t>
            </a:fld>
            <a:endParaRPr lang="en-US"/>
          </a:p>
        </p:txBody>
      </p:sp>
    </p:spTree>
    <p:extLst>
      <p:ext uri="{BB962C8B-B14F-4D97-AF65-F5344CB8AC3E}">
        <p14:creationId xmlns:p14="http://schemas.microsoft.com/office/powerpoint/2010/main" val="2269264423"/>
      </p:ext>
    </p:extLst>
  </p:cSld>
  <p:clrMapOvr>
    <a:masterClrMapping/>
  </p:clrMapOvr>
  <p:transition spd="slow" advTm="7000">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53540C8-28D9-43C6-874A-C35E2B89FEC6}"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9B7FD07-F4DC-4D3B-A4C5-D256E9BBC74D}"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8201717"/>
      </p:ext>
    </p:extLst>
  </p:cSld>
  <p:clrMapOvr>
    <a:masterClrMapping/>
  </p:clrMapOvr>
  <p:transition spd="slow" advTm="7000">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70E9333-E938-4676-8549-F8E63E955FF5}"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6E932D6-D7FA-492D-9544-C994F8652DA2}"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830966"/>
      </p:ext>
    </p:extLst>
  </p:cSld>
  <p:clrMapOvr>
    <a:masterClrMapping/>
  </p:clrMapOvr>
  <p:transition spd="slow" advTm="7000">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3252D9C-2D8F-427D-A8B0-3743CC2CBF55}"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B251470-1F75-47D5-8827-C87CCB1C2ABC}"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435838"/>
      </p:ext>
    </p:extLst>
  </p:cSld>
  <p:clrMapOvr>
    <a:masterClrMapping/>
  </p:clrMapOvr>
  <p:transition spd="slow" advTm="7000">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DED5FE-0B89-4F36-B5E4-B2B1A6CE633D}"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52FF48-2002-47F4-A746-BD61DCE80C4E}"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0309442"/>
      </p:ext>
    </p:extLst>
  </p:cSld>
  <p:clrMapOvr>
    <a:masterClrMapping/>
  </p:clrMapOvr>
  <p:transition spd="slow" advTm="7000">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8510A4E-63A2-4CDF-8245-0646DB7DAECF}"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9A33A1D-5FA6-43AA-8FA5-2B4880918E68}"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982431"/>
      </p:ext>
    </p:extLst>
  </p:cSld>
  <p:clrMapOvr>
    <a:masterClrMapping/>
  </p:clrMapOvr>
  <p:transition spd="slow" advTm="7000">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A0BE83B-18FD-40DA-AB7E-6CF39F1D11C3}"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F3DF89-8F7D-4A18-8AA3-8CCBBEC2EA92}"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2599524"/>
      </p:ext>
    </p:extLst>
  </p:cSld>
  <p:clrMapOvr>
    <a:masterClrMapping/>
  </p:clrMapOvr>
  <p:transition spd="slow" advTm="7000">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EA529F5-C73C-4B07-A33A-A6396CAB4137}"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4966EA6-A63E-4FEB-8A51-F45B01D25B88}"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984433"/>
      </p:ext>
    </p:extLst>
  </p:cSld>
  <p:clrMapOvr>
    <a:masterClrMapping/>
  </p:clrMapOvr>
  <p:transition spd="slow" advTm="7000">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0CC1C07-A3BF-446C-8139-4968094232E2}"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ABC412B-253D-40CA-889E-CD1366B0BB0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0421711"/>
      </p:ext>
    </p:extLst>
  </p:cSld>
  <p:clrMapOvr>
    <a:masterClrMapping/>
  </p:clrMapOvr>
  <p:transition spd="slow" advTm="7000">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9A6DA19-6D02-4611-A754-3104238AC338}"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FBFA887-9DF2-4A35-9E13-F547CD692437}"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954869"/>
      </p:ext>
    </p:extLst>
  </p:cSld>
  <p:clrMapOvr>
    <a:masterClrMapping/>
  </p:clrMapOvr>
  <p:transition spd="slow" advTm="7000">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5FACE81-63DB-4B59-B755-B907BE84B6FA}"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6BB9AC8-1DC1-44B1-B7C7-72E53944A893}"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729969"/>
      </p:ext>
    </p:extLst>
  </p:cSld>
  <p:clrMapOvr>
    <a:masterClrMapping/>
  </p:clrMapOvr>
  <p:transition spd="slow" advTm="700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40526E3-5FD9-4C68-ADAB-072BF31FA9AD}" type="datetimeFigureOut">
              <a:rPr lang="en-US" smtClean="0"/>
              <a:t>4/19/2024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1F175A-2C94-4BC1-AA5E-498A8EA0CAD8}" type="slidenum">
              <a:rPr lang="en-US" smtClean="0"/>
              <a:t>‹#›</a:t>
            </a:fld>
            <a:endParaRPr lang="en-US"/>
          </a:p>
        </p:txBody>
      </p:sp>
    </p:spTree>
    <p:extLst>
      <p:ext uri="{BB962C8B-B14F-4D97-AF65-F5344CB8AC3E}">
        <p14:creationId xmlns:p14="http://schemas.microsoft.com/office/powerpoint/2010/main" val="1982343444"/>
      </p:ext>
    </p:extLst>
  </p:cSld>
  <p:clrMapOvr>
    <a:masterClrMapping/>
  </p:clrMapOvr>
  <p:transition spd="slow" advTm="7000">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2654AE-EE57-4FB3-8C39-EB67CEE799A7}"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1E7C53-965C-4D5E-963C-66DC1918043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408211"/>
      </p:ext>
    </p:extLst>
  </p:cSld>
  <p:clrMapOvr>
    <a:masterClrMapping/>
  </p:clrMapOvr>
  <p:transition spd="slow" advTm="7000">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53540C8-28D9-43C6-874A-C35E2B89FEC6}"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9B7FD07-F4DC-4D3B-A4C5-D256E9BBC74D}"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1629672"/>
      </p:ext>
    </p:extLst>
  </p:cSld>
  <p:clrMapOvr>
    <a:masterClrMapping/>
  </p:clrMapOvr>
  <p:transition spd="slow" advTm="7000">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70E9333-E938-4676-8549-F8E63E955FF5}"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6E932D6-D7FA-492D-9544-C994F8652DA2}"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705567"/>
      </p:ext>
    </p:extLst>
  </p:cSld>
  <p:clrMapOvr>
    <a:masterClrMapping/>
  </p:clrMapOvr>
  <p:transition spd="slow" advTm="7000">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3252D9C-2D8F-427D-A8B0-3743CC2CBF55}"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B251470-1F75-47D5-8827-C87CCB1C2ABC}"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3882933"/>
      </p:ext>
    </p:extLst>
  </p:cSld>
  <p:clrMapOvr>
    <a:masterClrMapping/>
  </p:clrMapOvr>
  <p:transition spd="slow" advTm="7000">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DED5FE-0B89-4F36-B5E4-B2B1A6CE633D}"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52FF48-2002-47F4-A746-BD61DCE80C4E}"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207427"/>
      </p:ext>
    </p:extLst>
  </p:cSld>
  <p:clrMapOvr>
    <a:masterClrMapping/>
  </p:clrMapOvr>
  <p:transition spd="slow" advTm="7000">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8510A4E-63A2-4CDF-8245-0646DB7DAECF}"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9A33A1D-5FA6-43AA-8FA5-2B4880918E68}"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1516848"/>
      </p:ext>
    </p:extLst>
  </p:cSld>
  <p:clrMapOvr>
    <a:masterClrMapping/>
  </p:clrMapOvr>
  <p:transition spd="slow" advTm="7000">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A0BE83B-18FD-40DA-AB7E-6CF39F1D11C3}"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F3DF89-8F7D-4A18-8AA3-8CCBBEC2EA92}"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41238"/>
      </p:ext>
    </p:extLst>
  </p:cSld>
  <p:clrMapOvr>
    <a:masterClrMapping/>
  </p:clrMapOvr>
  <p:transition spd="slow" advTm="7000">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EA529F5-C73C-4B07-A33A-A6396CAB4137}"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4966EA6-A63E-4FEB-8A51-F45B01D25B88}"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4558729"/>
      </p:ext>
    </p:extLst>
  </p:cSld>
  <p:clrMapOvr>
    <a:masterClrMapping/>
  </p:clrMapOvr>
  <p:transition spd="slow" advTm="7000">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0CC1C07-A3BF-446C-8139-4968094232E2}"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ABC412B-253D-40CA-889E-CD1366B0BB0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903481"/>
      </p:ext>
    </p:extLst>
  </p:cSld>
  <p:clrMapOvr>
    <a:masterClrMapping/>
  </p:clrMapOvr>
  <p:transition spd="slow" advTm="7000">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9A6DA19-6D02-4611-A754-3104238AC338}"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FBFA887-9DF2-4A35-9E13-F547CD692437}"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508948"/>
      </p:ext>
    </p:extLst>
  </p:cSld>
  <p:clrMapOvr>
    <a:masterClrMapping/>
  </p:clrMapOvr>
  <p:transition spd="slow" advTm="7000">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0526E3-5FD9-4C68-ADAB-072BF31FA9AD}" type="datetimeFigureOut">
              <a:rPr lang="en-US" smtClean="0"/>
              <a:t>4/19/2024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1F175A-2C94-4BC1-AA5E-498A8EA0CAD8}" type="slidenum">
              <a:rPr lang="en-US" smtClean="0"/>
              <a:t>‹#›</a:t>
            </a:fld>
            <a:endParaRPr lang="en-US"/>
          </a:p>
        </p:txBody>
      </p:sp>
    </p:spTree>
    <p:extLst>
      <p:ext uri="{BB962C8B-B14F-4D97-AF65-F5344CB8AC3E}">
        <p14:creationId xmlns:p14="http://schemas.microsoft.com/office/powerpoint/2010/main" val="2820939948"/>
      </p:ext>
    </p:extLst>
  </p:cSld>
  <p:clrMapOvr>
    <a:masterClrMapping/>
  </p:clrMapOvr>
  <p:transition spd="slow" advTm="7000">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5FACE81-63DB-4B59-B755-B907BE84B6FA}"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6BB9AC8-1DC1-44B1-B7C7-72E53944A893}"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5967227"/>
      </p:ext>
    </p:extLst>
  </p:cSld>
  <p:clrMapOvr>
    <a:masterClrMapping/>
  </p:clrMapOvr>
  <p:transition spd="slow" advTm="7000">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2654AE-EE57-4FB3-8C39-EB67CEE799A7}"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1E7C53-965C-4D5E-963C-66DC1918043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001996"/>
      </p:ext>
    </p:extLst>
  </p:cSld>
  <p:clrMapOvr>
    <a:masterClrMapping/>
  </p:clrMapOvr>
  <p:transition spd="slow" advTm="7000">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53540C8-28D9-43C6-874A-C35E2B89FEC6}"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9B7FD07-F4DC-4D3B-A4C5-D256E9BBC74D}"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8133703"/>
      </p:ext>
    </p:extLst>
  </p:cSld>
  <p:clrMapOvr>
    <a:masterClrMapping/>
  </p:clrMapOvr>
  <p:transition spd="slow" advTm="7000">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70E9333-E938-4676-8549-F8E63E955FF5}"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6E932D6-D7FA-492D-9544-C994F8652DA2}"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26246"/>
      </p:ext>
    </p:extLst>
  </p:cSld>
  <p:clrMapOvr>
    <a:masterClrMapping/>
  </p:clrMapOvr>
  <p:transition spd="slow" advTm="7000">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3252D9C-2D8F-427D-A8B0-3743CC2CBF55}"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B251470-1F75-47D5-8827-C87CCB1C2ABC}"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7717488"/>
      </p:ext>
    </p:extLst>
  </p:cSld>
  <p:clrMapOvr>
    <a:masterClrMapping/>
  </p:clrMapOvr>
  <p:transition spd="slow" advTm="7000">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DED5FE-0B89-4F36-B5E4-B2B1A6CE633D}"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52FF48-2002-47F4-A746-BD61DCE80C4E}"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5757610"/>
      </p:ext>
    </p:extLst>
  </p:cSld>
  <p:clrMapOvr>
    <a:masterClrMapping/>
  </p:clrMapOvr>
  <p:transition spd="slow" advTm="7000">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8510A4E-63A2-4CDF-8245-0646DB7DAECF}"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9A33A1D-5FA6-43AA-8FA5-2B4880918E68}"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1408702"/>
      </p:ext>
    </p:extLst>
  </p:cSld>
  <p:clrMapOvr>
    <a:masterClrMapping/>
  </p:clrMapOvr>
  <p:transition spd="slow" advTm="7000">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A0BE83B-18FD-40DA-AB7E-6CF39F1D11C3}"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F3DF89-8F7D-4A18-8AA3-8CCBBEC2EA92}"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371985"/>
      </p:ext>
    </p:extLst>
  </p:cSld>
  <p:clrMapOvr>
    <a:masterClrMapping/>
  </p:clrMapOvr>
  <p:transition spd="slow" advTm="7000">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EA529F5-C73C-4B07-A33A-A6396CAB4137}"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4966EA6-A63E-4FEB-8A51-F45B01D25B88}"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055425"/>
      </p:ext>
    </p:extLst>
  </p:cSld>
  <p:clrMapOvr>
    <a:masterClrMapping/>
  </p:clrMapOvr>
  <p:transition spd="slow" advTm="7000">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0CC1C07-A3BF-446C-8139-4968094232E2}"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ABC412B-253D-40CA-889E-CD1366B0BB0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1855040"/>
      </p:ext>
    </p:extLst>
  </p:cSld>
  <p:clrMapOvr>
    <a:masterClrMapping/>
  </p:clrMapOvr>
  <p:transition spd="slow" advTm="700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0526E3-5FD9-4C68-ADAB-072BF31FA9AD}" type="datetimeFigureOut">
              <a:rPr lang="en-US" smtClean="0"/>
              <a:t>4/19/2024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1F175A-2C94-4BC1-AA5E-498A8EA0CAD8}" type="slidenum">
              <a:rPr lang="en-US" smtClean="0"/>
              <a:t>‹#›</a:t>
            </a:fld>
            <a:endParaRPr lang="en-US"/>
          </a:p>
        </p:txBody>
      </p:sp>
    </p:spTree>
    <p:extLst>
      <p:ext uri="{BB962C8B-B14F-4D97-AF65-F5344CB8AC3E}">
        <p14:creationId xmlns:p14="http://schemas.microsoft.com/office/powerpoint/2010/main" val="3495773187"/>
      </p:ext>
    </p:extLst>
  </p:cSld>
  <p:clrMapOvr>
    <a:masterClrMapping/>
  </p:clrMapOvr>
  <p:transition spd="slow" advTm="7000">
    <p:randomBar dir="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9A6DA19-6D02-4611-A754-3104238AC338}"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FBFA887-9DF2-4A35-9E13-F547CD692437}"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59088"/>
      </p:ext>
    </p:extLst>
  </p:cSld>
  <p:clrMapOvr>
    <a:masterClrMapping/>
  </p:clrMapOvr>
  <p:transition spd="slow" advTm="7000">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5FACE81-63DB-4B59-B755-B907BE84B6FA}"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6BB9AC8-1DC1-44B1-B7C7-72E53944A893}"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7615084"/>
      </p:ext>
    </p:extLst>
  </p:cSld>
  <p:clrMapOvr>
    <a:masterClrMapping/>
  </p:clrMapOvr>
  <p:transition spd="slow" advTm="7000">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2654AE-EE57-4FB3-8C39-EB67CEE799A7}"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1E7C53-965C-4D5E-963C-66DC1918043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5325619"/>
      </p:ext>
    </p:extLst>
  </p:cSld>
  <p:clrMapOvr>
    <a:masterClrMapping/>
  </p:clrMapOvr>
  <p:transition spd="slow" advTm="7000">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53540C8-28D9-43C6-874A-C35E2B89FEC6}"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9B7FD07-F4DC-4D3B-A4C5-D256E9BBC74D}"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8165626"/>
      </p:ext>
    </p:extLst>
  </p:cSld>
  <p:clrMapOvr>
    <a:masterClrMapping/>
  </p:clrMapOvr>
  <p:transition spd="slow" advTm="7000">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70E9333-E938-4676-8549-F8E63E955FF5}"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6E932D6-D7FA-492D-9544-C994F8652DA2}"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8008260"/>
      </p:ext>
    </p:extLst>
  </p:cSld>
  <p:clrMapOvr>
    <a:masterClrMapping/>
  </p:clrMapOvr>
  <p:transition spd="slow" advTm="7000">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3252D9C-2D8F-427D-A8B0-3743CC2CBF55}"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B251470-1F75-47D5-8827-C87CCB1C2ABC}"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6990980"/>
      </p:ext>
    </p:extLst>
  </p:cSld>
  <p:clrMapOvr>
    <a:masterClrMapping/>
  </p:clrMapOvr>
  <p:transition spd="slow" advTm="7000">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DED5FE-0B89-4F36-B5E4-B2B1A6CE633D}"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52FF48-2002-47F4-A746-BD61DCE80C4E}"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2991546"/>
      </p:ext>
    </p:extLst>
  </p:cSld>
  <p:clrMapOvr>
    <a:masterClrMapping/>
  </p:clrMapOvr>
  <p:transition spd="slow" advTm="7000">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8510A4E-63A2-4CDF-8245-0646DB7DAECF}"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9A33A1D-5FA6-43AA-8FA5-2B4880918E68}"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69760"/>
      </p:ext>
    </p:extLst>
  </p:cSld>
  <p:clrMapOvr>
    <a:masterClrMapping/>
  </p:clrMapOvr>
  <p:transition spd="slow" advTm="7000">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A0BE83B-18FD-40DA-AB7E-6CF39F1D11C3}"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F3DF89-8F7D-4A18-8AA3-8CCBBEC2EA92}"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0745043"/>
      </p:ext>
    </p:extLst>
  </p:cSld>
  <p:clrMapOvr>
    <a:masterClrMapping/>
  </p:clrMapOvr>
  <p:transition spd="slow" advTm="7000">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EA529F5-C73C-4B07-A33A-A6396CAB4137}"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4966EA6-A63E-4FEB-8A51-F45B01D25B88}"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401009"/>
      </p:ext>
    </p:extLst>
  </p:cSld>
  <p:clrMapOvr>
    <a:masterClrMapping/>
  </p:clrMapOvr>
  <p:transition spd="slow" advTm="700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0526E3-5FD9-4C68-ADAB-072BF31FA9AD}" type="datetimeFigureOut">
              <a:rPr lang="en-US" smtClean="0"/>
              <a:t>4/19/2024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1F175A-2C94-4BC1-AA5E-498A8EA0CAD8}" type="slidenum">
              <a:rPr lang="en-US" smtClean="0"/>
              <a:t>‹#›</a:t>
            </a:fld>
            <a:endParaRPr lang="en-US"/>
          </a:p>
        </p:txBody>
      </p:sp>
    </p:spTree>
    <p:extLst>
      <p:ext uri="{BB962C8B-B14F-4D97-AF65-F5344CB8AC3E}">
        <p14:creationId xmlns:p14="http://schemas.microsoft.com/office/powerpoint/2010/main" val="3301365588"/>
      </p:ext>
    </p:extLst>
  </p:cSld>
  <p:clrMapOvr>
    <a:masterClrMapping/>
  </p:clrMapOvr>
  <p:transition spd="slow" advTm="7000">
    <p:randomBar dir="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0CC1C07-A3BF-446C-8139-4968094232E2}"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ABC412B-253D-40CA-889E-CD1366B0BB0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9676010"/>
      </p:ext>
    </p:extLst>
  </p:cSld>
  <p:clrMapOvr>
    <a:masterClrMapping/>
  </p:clrMapOvr>
  <p:transition spd="slow" advTm="7000">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9A6DA19-6D02-4611-A754-3104238AC338}"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FBFA887-9DF2-4A35-9E13-F547CD692437}"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085935"/>
      </p:ext>
    </p:extLst>
  </p:cSld>
  <p:clrMapOvr>
    <a:masterClrMapping/>
  </p:clrMapOvr>
  <p:transition spd="slow" advTm="7000">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5FACE81-63DB-4B59-B755-B907BE84B6FA}"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6BB9AC8-1DC1-44B1-B7C7-72E53944A893}"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455958"/>
      </p:ext>
    </p:extLst>
  </p:cSld>
  <p:clrMapOvr>
    <a:masterClrMapping/>
  </p:clrMapOvr>
  <p:transition spd="slow" advTm="7000">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2654AE-EE57-4FB3-8C39-EB67CEE799A7}"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1E7C53-965C-4D5E-963C-66DC1918043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6317111"/>
      </p:ext>
    </p:extLst>
  </p:cSld>
  <p:clrMapOvr>
    <a:masterClrMapping/>
  </p:clrMapOvr>
  <p:transition spd="slow" advTm="7000">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53540C8-28D9-43C6-874A-C35E2B89FEC6}"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9B7FD07-F4DC-4D3B-A4C5-D256E9BBC74D}"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783860"/>
      </p:ext>
    </p:extLst>
  </p:cSld>
  <p:clrMapOvr>
    <a:masterClrMapping/>
  </p:clrMapOvr>
  <p:transition spd="slow" advTm="7000">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70E9333-E938-4676-8549-F8E63E955FF5}"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6E932D6-D7FA-492D-9544-C994F8652DA2}"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196085"/>
      </p:ext>
    </p:extLst>
  </p:cSld>
  <p:clrMapOvr>
    <a:masterClrMapping/>
  </p:clrMapOvr>
  <p:transition spd="slow" advTm="7000">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3252D9C-2D8F-427D-A8B0-3743CC2CBF55}"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B251470-1F75-47D5-8827-C87CCB1C2ABC}"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8162692"/>
      </p:ext>
    </p:extLst>
  </p:cSld>
  <p:clrMapOvr>
    <a:masterClrMapping/>
  </p:clrMapOvr>
  <p:transition spd="slow" advTm="7000">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DED5FE-0B89-4F36-B5E4-B2B1A6CE633D}"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52FF48-2002-47F4-A746-BD61DCE80C4E}"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5532027"/>
      </p:ext>
    </p:extLst>
  </p:cSld>
  <p:clrMapOvr>
    <a:masterClrMapping/>
  </p:clrMapOvr>
  <p:transition spd="slow" advTm="7000">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8510A4E-63A2-4CDF-8245-0646DB7DAECF}"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9A33A1D-5FA6-43AA-8FA5-2B4880918E68}"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02224"/>
      </p:ext>
    </p:extLst>
  </p:cSld>
  <p:clrMapOvr>
    <a:masterClrMapping/>
  </p:clrMapOvr>
  <p:transition spd="slow" advTm="7000">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A0BE83B-18FD-40DA-AB7E-6CF39F1D11C3}"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F3DF89-8F7D-4A18-8AA3-8CCBBEC2EA92}"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807955"/>
      </p:ext>
    </p:extLst>
  </p:cSld>
  <p:clrMapOvr>
    <a:masterClrMapping/>
  </p:clrMapOvr>
  <p:transition spd="slow" advTm="700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0526E3-5FD9-4C68-ADAB-072BF31FA9AD}" type="datetimeFigureOut">
              <a:rPr lang="en-US" smtClean="0"/>
              <a:t>4/19/2024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1F175A-2C94-4BC1-AA5E-498A8EA0CAD8}" type="slidenum">
              <a:rPr lang="en-US" smtClean="0"/>
              <a:t>‹#›</a:t>
            </a:fld>
            <a:endParaRPr lang="en-US"/>
          </a:p>
        </p:txBody>
      </p:sp>
    </p:spTree>
    <p:extLst>
      <p:ext uri="{BB962C8B-B14F-4D97-AF65-F5344CB8AC3E}">
        <p14:creationId xmlns:p14="http://schemas.microsoft.com/office/powerpoint/2010/main" val="4110961409"/>
      </p:ext>
    </p:extLst>
  </p:cSld>
  <p:clrMapOvr>
    <a:masterClrMapping/>
  </p:clrMapOvr>
  <p:transition spd="slow" advTm="7000">
    <p:randomBar dir="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EA529F5-C73C-4B07-A33A-A6396CAB4137}"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4966EA6-A63E-4FEB-8A51-F45B01D25B88}"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571962"/>
      </p:ext>
    </p:extLst>
  </p:cSld>
  <p:clrMapOvr>
    <a:masterClrMapping/>
  </p:clrMapOvr>
  <p:transition spd="slow" advTm="7000">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0CC1C07-A3BF-446C-8139-4968094232E2}"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ABC412B-253D-40CA-889E-CD1366B0BB0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360219"/>
      </p:ext>
    </p:extLst>
  </p:cSld>
  <p:clrMapOvr>
    <a:masterClrMapping/>
  </p:clrMapOvr>
  <p:transition spd="slow" advTm="7000">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9A6DA19-6D02-4611-A754-3104238AC338}"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FBFA887-9DF2-4A35-9E13-F547CD692437}"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8679098"/>
      </p:ext>
    </p:extLst>
  </p:cSld>
  <p:clrMapOvr>
    <a:masterClrMapping/>
  </p:clrMapOvr>
  <p:transition spd="slow" advTm="7000">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5FACE81-63DB-4B59-B755-B907BE84B6FA}"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6BB9AC8-1DC1-44B1-B7C7-72E53944A893}"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7473978"/>
      </p:ext>
    </p:extLst>
  </p:cSld>
  <p:clrMapOvr>
    <a:masterClrMapping/>
  </p:clrMapOvr>
  <p:transition spd="slow" advTm="7000">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2654AE-EE57-4FB3-8C39-EB67CEE799A7}"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1E7C53-965C-4D5E-963C-66DC1918043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1436510"/>
      </p:ext>
    </p:extLst>
  </p:cSld>
  <p:clrMapOvr>
    <a:masterClrMapping/>
  </p:clrMapOvr>
  <p:transition spd="slow" advTm="7000">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53540C8-28D9-43C6-874A-C35E2B89FEC6}"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9B7FD07-F4DC-4D3B-A4C5-D256E9BBC74D}"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243815"/>
      </p:ext>
    </p:extLst>
  </p:cSld>
  <p:clrMapOvr>
    <a:masterClrMapping/>
  </p:clrMapOvr>
  <p:transition spd="slow" advTm="7000">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70E9333-E938-4676-8549-F8E63E955FF5}"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6E932D6-D7FA-492D-9544-C994F8652DA2}"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3350374"/>
      </p:ext>
    </p:extLst>
  </p:cSld>
  <p:clrMapOvr>
    <a:masterClrMapping/>
  </p:clrMapOvr>
  <p:transition spd="slow" advTm="7000">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3252D9C-2D8F-427D-A8B0-3743CC2CBF55}"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B251470-1F75-47D5-8827-C87CCB1C2ABC}"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814516"/>
      </p:ext>
    </p:extLst>
  </p:cSld>
  <p:clrMapOvr>
    <a:masterClrMapping/>
  </p:clrMapOvr>
  <p:transition spd="slow" advTm="700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40526E3-5FD9-4C68-ADAB-072BF31FA9AD}" type="datetimeFigureOut">
              <a:rPr lang="en-US" smtClean="0"/>
              <a:t>4/19/2024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1F175A-2C94-4BC1-AA5E-498A8EA0CAD8}" type="slidenum">
              <a:rPr lang="en-US" smtClean="0"/>
              <a:t>‹#›</a:t>
            </a:fld>
            <a:endParaRPr lang="en-US"/>
          </a:p>
        </p:txBody>
      </p:sp>
    </p:spTree>
    <p:extLst>
      <p:ext uri="{BB962C8B-B14F-4D97-AF65-F5344CB8AC3E}">
        <p14:creationId xmlns:p14="http://schemas.microsoft.com/office/powerpoint/2010/main" val="3884917256"/>
      </p:ext>
    </p:extLst>
  </p:cSld>
  <p:clrMapOvr>
    <a:masterClrMapping/>
  </p:clrMapOvr>
  <p:transition spd="slow" advTm="700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40526E3-5FD9-4C68-ADAB-072BF31FA9AD}" type="datetimeFigureOut">
              <a:rPr lang="en-US" smtClean="0"/>
              <a:t>4/19/2024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1F175A-2C94-4BC1-AA5E-498A8EA0CAD8}" type="slidenum">
              <a:rPr lang="en-US" smtClean="0"/>
              <a:t>‹#›</a:t>
            </a:fld>
            <a:endParaRPr lang="en-US"/>
          </a:p>
        </p:txBody>
      </p:sp>
    </p:spTree>
    <p:extLst>
      <p:ext uri="{BB962C8B-B14F-4D97-AF65-F5344CB8AC3E}">
        <p14:creationId xmlns:p14="http://schemas.microsoft.com/office/powerpoint/2010/main" val="3031884044"/>
      </p:ext>
    </p:extLst>
  </p:cSld>
  <p:clrMapOvr>
    <a:masterClrMapping/>
  </p:clrMapOvr>
  <p:transition spd="slow" advTm="700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0526E3-5FD9-4C68-ADAB-072BF31FA9AD}" type="datetimeFigureOut">
              <a:rPr lang="en-US" smtClean="0"/>
              <a:t>4/19/2024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1F175A-2C94-4BC1-AA5E-498A8EA0CAD8}" type="slidenum">
              <a:rPr lang="en-US" smtClean="0"/>
              <a:t>‹#›</a:t>
            </a:fld>
            <a:endParaRPr lang="en-US"/>
          </a:p>
        </p:txBody>
      </p:sp>
    </p:spTree>
    <p:extLst>
      <p:ext uri="{BB962C8B-B14F-4D97-AF65-F5344CB8AC3E}">
        <p14:creationId xmlns:p14="http://schemas.microsoft.com/office/powerpoint/2010/main" val="2017425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700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AF6F900-9429-4B8D-877D-7CFEDC08F969}"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8FD7E7F-05D1-4029-B39E-EA439227EA53}"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15313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Tm="7000">
    <p:randomBar dir="vert"/>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AF6F900-9429-4B8D-877D-7CFEDC08F969}"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8FD7E7F-05D1-4029-B39E-EA439227EA53}"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49679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advTm="7000">
    <p:randomBar dir="vert"/>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AF6F900-9429-4B8D-877D-7CFEDC08F969}"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8FD7E7F-05D1-4029-B39E-EA439227EA53}"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56574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advTm="7000">
    <p:randomBar dir="vert"/>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AF6F900-9429-4B8D-877D-7CFEDC08F969}"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8FD7E7F-05D1-4029-B39E-EA439227EA53}"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06232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advTm="7000">
    <p:randomBar dir="vert"/>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AF6F900-9429-4B8D-877D-7CFEDC08F969}"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8FD7E7F-05D1-4029-B39E-EA439227EA53}"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372972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advTm="7000">
    <p:randomBar dir="vert"/>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AF6F900-9429-4B8D-877D-7CFEDC08F969}"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8FD7E7F-05D1-4029-B39E-EA439227EA53}"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898358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spd="slow" advTm="7000">
    <p:randomBar dir="vert"/>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46.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46.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46.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46.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46.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46.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12192000" cy="6858000"/>
          </a:xfrm>
          <a:prstGeom prst="rect">
            <a:avLst/>
          </a:prstGeom>
        </p:spPr>
      </p:pic>
      <p:pic>
        <p:nvPicPr>
          <p:cNvPr id="6" name="Picture 3" descr="C:\Users\Administrator\Downloads\z2927050180919_87679c610dadda88ac4fa8a014b7cf1f-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0677" y="1773648"/>
            <a:ext cx="2091446" cy="158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107221" y="3745529"/>
            <a:ext cx="7467600" cy="2149475"/>
          </a:xfrm>
          <a:prstGeom prst="rect">
            <a:avLst/>
          </a:prstGeom>
        </p:spPr>
        <p:txBody>
          <a:bodyPr>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a:ea typeface="Calibri"/>
                <a:cs typeface="Times New Roman"/>
              </a:rPr>
              <a:t>GIÁO ÁN: PHÁT TRIỂN </a:t>
            </a:r>
            <a:r>
              <a:rPr kumimoji="0" lang="en-US" sz="2400" b="1" i="0" u="none" strike="noStrike" kern="1200" cap="none" spc="0" normalizeH="0" baseline="0" noProof="0" dirty="0">
                <a:ln>
                  <a:noFill/>
                </a:ln>
                <a:solidFill>
                  <a:srgbClr val="FF0000"/>
                </a:solidFill>
                <a:effectLst/>
                <a:uLnTx/>
                <a:uFillTx/>
                <a:latin typeface="Times New Roman"/>
                <a:ea typeface="Calibri"/>
                <a:cs typeface="Times New Roman"/>
              </a:rPr>
              <a:t>NGÔN NGỮ</a:t>
            </a:r>
          </a:p>
          <a:p>
            <a:pPr marL="0" marR="0" lvl="0" indent="1770063" algn="l" defTabSz="914400" rtl="0" eaLnBrk="1" fontAlgn="auto" latinLnBrk="0" hangingPunct="1">
              <a:lnSpc>
                <a:spcPct val="107000"/>
              </a:lnSpc>
              <a:spcBef>
                <a:spcPts val="0"/>
              </a:spcBef>
              <a:spcAft>
                <a:spcPts val="8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Times New Roman"/>
                <a:ea typeface="Calibri"/>
                <a:cs typeface="Times New Roman"/>
              </a:rPr>
              <a:t>Đề tài</a:t>
            </a:r>
            <a:r>
              <a:rPr kumimoji="0" lang="en-US" sz="1800" b="1" i="0" u="none" strike="noStrike" kern="1200" cap="none" spc="0" normalizeH="0" baseline="0" noProof="0" dirty="0">
                <a:ln>
                  <a:noFill/>
                </a:ln>
                <a:solidFill>
                  <a:srgbClr val="002060"/>
                </a:solidFill>
                <a:effectLst/>
                <a:uLnTx/>
                <a:uFillTx/>
                <a:latin typeface="Times New Roman"/>
                <a:ea typeface="Calibri"/>
                <a:cs typeface="Times New Roman"/>
              </a:rPr>
              <a:t>     </a:t>
            </a:r>
            <a:r>
              <a:rPr kumimoji="0" lang="vi-VN" sz="1800" b="1" i="0" u="none" strike="noStrike" kern="1200" cap="none" spc="0" normalizeH="0" baseline="0" noProof="0" dirty="0">
                <a:ln>
                  <a:noFill/>
                </a:ln>
                <a:solidFill>
                  <a:srgbClr val="002060"/>
                </a:solidFill>
                <a:effectLst/>
                <a:uLnTx/>
                <a:uFillTx/>
                <a:latin typeface="Times New Roman"/>
                <a:ea typeface="Calibri"/>
                <a:cs typeface="Times New Roman"/>
              </a:rPr>
              <a:t>:</a:t>
            </a:r>
            <a:r>
              <a:rPr kumimoji="0" lang="en-US" sz="1800" b="1" i="0" u="none" strike="noStrike" kern="1200" cap="none" spc="0" normalizeH="0" baseline="0" noProof="0" dirty="0">
                <a:ln>
                  <a:noFill/>
                </a:ln>
                <a:solidFill>
                  <a:srgbClr val="002060"/>
                </a:solidFill>
                <a:effectLst/>
                <a:uLnTx/>
                <a:uFillTx/>
                <a:latin typeface="Times New Roman"/>
                <a:ea typeface="Calibri"/>
                <a:cs typeface="Times New Roman"/>
              </a:rPr>
              <a:t> </a:t>
            </a:r>
            <a:r>
              <a:rPr kumimoji="0" lang="en-US" sz="1800" b="1" i="0" u="none" strike="noStrike" kern="1200" cap="none" spc="0" normalizeH="0" baseline="0" noProof="0" dirty="0" err="1" smtClean="0">
                <a:ln>
                  <a:noFill/>
                </a:ln>
                <a:solidFill>
                  <a:srgbClr val="002060"/>
                </a:solidFill>
                <a:effectLst/>
                <a:uLnTx/>
                <a:uFillTx/>
                <a:latin typeface="Times New Roman"/>
                <a:ea typeface="Calibri"/>
                <a:cs typeface="Times New Roman"/>
              </a:rPr>
              <a:t>Truyện</a:t>
            </a:r>
            <a:r>
              <a:rPr kumimoji="0" lang="en-US" sz="1800" b="1" i="0" u="none" strike="noStrike" kern="1200" cap="none" spc="0" normalizeH="0" baseline="0" noProof="0" dirty="0" smtClean="0">
                <a:ln>
                  <a:noFill/>
                </a:ln>
                <a:solidFill>
                  <a:srgbClr val="002060"/>
                </a:solidFill>
                <a:effectLst/>
                <a:uLnTx/>
                <a:uFillTx/>
                <a:latin typeface="Times New Roman"/>
                <a:ea typeface="Calibri"/>
                <a:cs typeface="Times New Roman"/>
              </a:rPr>
              <a:t>: “ </a:t>
            </a:r>
            <a:r>
              <a:rPr lang="en-US" b="1" dirty="0" err="1" smtClean="0">
                <a:solidFill>
                  <a:srgbClr val="002060"/>
                </a:solidFill>
                <a:latin typeface="Times New Roman"/>
                <a:ea typeface="Calibri"/>
                <a:cs typeface="Times New Roman"/>
              </a:rPr>
              <a:t>Nàng</a:t>
            </a:r>
            <a:r>
              <a:rPr lang="en-US" b="1" dirty="0" smtClean="0">
                <a:solidFill>
                  <a:srgbClr val="002060"/>
                </a:solidFill>
                <a:latin typeface="Times New Roman"/>
                <a:ea typeface="Calibri"/>
                <a:cs typeface="Times New Roman"/>
              </a:rPr>
              <a:t> </a:t>
            </a:r>
            <a:r>
              <a:rPr lang="en-US" b="1" dirty="0" err="1" smtClean="0">
                <a:solidFill>
                  <a:srgbClr val="002060"/>
                </a:solidFill>
                <a:latin typeface="Times New Roman"/>
                <a:ea typeface="Calibri"/>
                <a:cs typeface="Times New Roman"/>
              </a:rPr>
              <a:t>tiên</a:t>
            </a:r>
            <a:r>
              <a:rPr lang="en-US" b="1" dirty="0" smtClean="0">
                <a:solidFill>
                  <a:srgbClr val="002060"/>
                </a:solidFill>
                <a:latin typeface="Times New Roman"/>
                <a:ea typeface="Calibri"/>
                <a:cs typeface="Times New Roman"/>
              </a:rPr>
              <a:t> </a:t>
            </a:r>
            <a:r>
              <a:rPr lang="en-US" b="1" dirty="0" err="1" smtClean="0">
                <a:solidFill>
                  <a:srgbClr val="002060"/>
                </a:solidFill>
                <a:latin typeface="Times New Roman"/>
                <a:ea typeface="Calibri"/>
                <a:cs typeface="Times New Roman"/>
              </a:rPr>
              <a:t>mưa</a:t>
            </a:r>
            <a:r>
              <a:rPr kumimoji="0" lang="en-US" sz="1800" b="1" i="0" u="none" strike="noStrike" kern="1200" cap="none" spc="0" normalizeH="0" baseline="0" noProof="0" dirty="0" smtClean="0">
                <a:ln>
                  <a:noFill/>
                </a:ln>
                <a:solidFill>
                  <a:srgbClr val="002060"/>
                </a:solidFill>
                <a:effectLst/>
                <a:uLnTx/>
                <a:uFillTx/>
                <a:latin typeface="Times New Roman"/>
                <a:ea typeface="Calibri"/>
                <a:cs typeface="Times New Roman"/>
              </a:rPr>
              <a:t> ” </a:t>
            </a:r>
            <a:endParaRPr kumimoji="0" lang="en-US" sz="1600" b="0" i="0" u="none" strike="noStrike" kern="1200" cap="none" spc="0" normalizeH="0" baseline="0" noProof="0" dirty="0">
              <a:ln>
                <a:noFill/>
              </a:ln>
              <a:solidFill>
                <a:srgbClr val="002060"/>
              </a:solidFill>
              <a:effectLst/>
              <a:uLnTx/>
              <a:uFillTx/>
              <a:latin typeface="Times New Roman"/>
              <a:ea typeface="Calibri"/>
              <a:cs typeface="Times New Roman"/>
            </a:endParaRPr>
          </a:p>
          <a:p>
            <a:pPr marL="0" marR="0" lvl="0" indent="1770063"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err="1">
                <a:ln>
                  <a:noFill/>
                </a:ln>
                <a:solidFill>
                  <a:srgbClr val="002060"/>
                </a:solidFill>
                <a:effectLst/>
                <a:uLnTx/>
                <a:uFillTx/>
                <a:latin typeface="Times New Roman"/>
                <a:ea typeface="Calibri"/>
                <a:cs typeface="Times New Roman"/>
              </a:rPr>
              <a:t>Loại</a:t>
            </a:r>
            <a:r>
              <a:rPr kumimoji="0" lang="en-US" sz="1800" b="1" i="0" u="none" strike="noStrike" kern="1200" cap="none" spc="0" normalizeH="0" baseline="0" noProof="0" dirty="0">
                <a:ln>
                  <a:noFill/>
                </a:ln>
                <a:solidFill>
                  <a:srgbClr val="002060"/>
                </a:solidFill>
                <a:effectLst/>
                <a:uLnTx/>
                <a:uFillTx/>
                <a:latin typeface="Times New Roman"/>
                <a:ea typeface="Calibri"/>
                <a:cs typeface="Times New Roman"/>
              </a:rPr>
              <a:t> </a:t>
            </a:r>
            <a:r>
              <a:rPr kumimoji="0" lang="en-US" sz="1800" b="1" i="0" u="none" strike="noStrike" kern="1200" cap="none" spc="0" normalizeH="0" baseline="0" noProof="0" dirty="0" err="1">
                <a:ln>
                  <a:noFill/>
                </a:ln>
                <a:solidFill>
                  <a:srgbClr val="002060"/>
                </a:solidFill>
                <a:effectLst/>
                <a:uLnTx/>
                <a:uFillTx/>
                <a:latin typeface="Times New Roman"/>
                <a:ea typeface="Calibri"/>
                <a:cs typeface="Times New Roman"/>
              </a:rPr>
              <a:t>tiết</a:t>
            </a:r>
            <a:r>
              <a:rPr kumimoji="0" lang="en-US" sz="1800" b="1" i="0" u="none" strike="noStrike" kern="1200" cap="none" spc="0" normalizeH="0" baseline="0" noProof="0" dirty="0">
                <a:ln>
                  <a:noFill/>
                </a:ln>
                <a:solidFill>
                  <a:srgbClr val="002060"/>
                </a:solidFill>
                <a:effectLst/>
                <a:uLnTx/>
                <a:uFillTx/>
                <a:latin typeface="Times New Roman"/>
                <a:ea typeface="Calibri"/>
                <a:cs typeface="Times New Roman"/>
              </a:rPr>
              <a:t> : </a:t>
            </a:r>
            <a:r>
              <a:rPr kumimoji="0" lang="en-US" sz="1800" b="1" i="0" u="none" strike="noStrike" kern="1200" cap="none" spc="0" normalizeH="0" baseline="0" noProof="0" dirty="0" err="1" smtClean="0">
                <a:ln>
                  <a:noFill/>
                </a:ln>
                <a:solidFill>
                  <a:srgbClr val="002060"/>
                </a:solidFill>
                <a:effectLst/>
                <a:uLnTx/>
                <a:uFillTx/>
                <a:latin typeface="Times New Roman"/>
                <a:ea typeface="Calibri"/>
                <a:cs typeface="Times New Roman"/>
              </a:rPr>
              <a:t>Trẻ</a:t>
            </a:r>
            <a:r>
              <a:rPr kumimoji="0" lang="en-US" sz="1800" b="1" i="0" u="none" strike="noStrike" kern="1200" cap="none" spc="0" normalizeH="0" baseline="0" noProof="0" dirty="0" smtClean="0">
                <a:ln>
                  <a:noFill/>
                </a:ln>
                <a:solidFill>
                  <a:srgbClr val="002060"/>
                </a:solidFill>
                <a:effectLst/>
                <a:uLnTx/>
                <a:uFillTx/>
                <a:latin typeface="Times New Roman"/>
                <a:ea typeface="Calibri"/>
                <a:cs typeface="Times New Roman"/>
              </a:rPr>
              <a:t> </a:t>
            </a:r>
            <a:r>
              <a:rPr lang="en-US" b="1" dirty="0" err="1" smtClean="0">
                <a:solidFill>
                  <a:srgbClr val="002060"/>
                </a:solidFill>
                <a:latin typeface="Times New Roman"/>
                <a:ea typeface="Calibri"/>
                <a:cs typeface="Times New Roman"/>
              </a:rPr>
              <a:t>chưa</a:t>
            </a:r>
            <a:r>
              <a:rPr kumimoji="0" lang="en-US" sz="1800" b="1" i="0" u="none" strike="noStrike" kern="1200" cap="none" spc="0" normalizeH="0" baseline="0" noProof="0" dirty="0" smtClean="0">
                <a:ln>
                  <a:noFill/>
                </a:ln>
                <a:solidFill>
                  <a:srgbClr val="002060"/>
                </a:solidFill>
                <a:effectLst/>
                <a:uLnTx/>
                <a:uFillTx/>
                <a:latin typeface="Times New Roman"/>
                <a:ea typeface="Calibri"/>
                <a:cs typeface="Times New Roman"/>
              </a:rPr>
              <a:t> </a:t>
            </a:r>
            <a:r>
              <a:rPr kumimoji="0" lang="en-US" sz="1800" b="1" i="0" u="none" strike="noStrike" kern="1200" cap="none" spc="0" normalizeH="0" baseline="0" noProof="0" dirty="0" err="1" smtClean="0">
                <a:ln>
                  <a:noFill/>
                </a:ln>
                <a:solidFill>
                  <a:srgbClr val="002060"/>
                </a:solidFill>
                <a:effectLst/>
                <a:uLnTx/>
                <a:uFillTx/>
                <a:latin typeface="Times New Roman"/>
                <a:ea typeface="Calibri"/>
                <a:cs typeface="Times New Roman"/>
              </a:rPr>
              <a:t>biết</a:t>
            </a:r>
            <a:endParaRPr kumimoji="0" lang="en-US" sz="1600" b="0" i="0" u="none" strike="noStrike" kern="1200" cap="none" spc="0" normalizeH="0" baseline="0" noProof="0" dirty="0">
              <a:ln>
                <a:noFill/>
              </a:ln>
              <a:solidFill>
                <a:srgbClr val="002060"/>
              </a:solidFill>
              <a:effectLst/>
              <a:uLnTx/>
              <a:uFillTx/>
              <a:latin typeface="Times New Roman"/>
              <a:ea typeface="Calibri"/>
              <a:cs typeface="Times New Roman"/>
            </a:endParaRPr>
          </a:p>
          <a:p>
            <a:pPr marL="0" marR="0" lvl="0" indent="1770063" algn="l" defTabSz="914400" rtl="0" eaLnBrk="1" fontAlgn="auto" latinLnBrk="0" hangingPunct="1">
              <a:lnSpc>
                <a:spcPct val="107000"/>
              </a:lnSpc>
              <a:spcBef>
                <a:spcPts val="0"/>
              </a:spcBef>
              <a:spcAft>
                <a:spcPts val="8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Times New Roman"/>
                <a:ea typeface="Calibri"/>
                <a:cs typeface="Times New Roman"/>
              </a:rPr>
              <a:t>Lứa tuổi : </a:t>
            </a:r>
            <a:r>
              <a:rPr kumimoji="0" lang="en-US" sz="1800" b="1" i="0" u="none" strike="noStrike" kern="1200" cap="none" spc="0" normalizeH="0" baseline="0" noProof="0" dirty="0" smtClean="0">
                <a:ln>
                  <a:noFill/>
                </a:ln>
                <a:solidFill>
                  <a:srgbClr val="002060"/>
                </a:solidFill>
                <a:effectLst/>
                <a:uLnTx/>
                <a:uFillTx/>
                <a:latin typeface="Times New Roman"/>
                <a:ea typeface="Calibri"/>
                <a:cs typeface="Times New Roman"/>
              </a:rPr>
              <a:t>3 - 4</a:t>
            </a:r>
            <a:r>
              <a:rPr kumimoji="0" lang="vi-VN" sz="1800" b="1" i="0" u="none" strike="noStrike" kern="1200" cap="none" spc="0" normalizeH="0" baseline="0" noProof="0" dirty="0" smtClean="0">
                <a:ln>
                  <a:noFill/>
                </a:ln>
                <a:solidFill>
                  <a:srgbClr val="002060"/>
                </a:solidFill>
                <a:effectLst/>
                <a:uLnTx/>
                <a:uFillTx/>
                <a:latin typeface="Times New Roman"/>
                <a:ea typeface="Calibri"/>
                <a:cs typeface="Times New Roman"/>
              </a:rPr>
              <a:t> </a:t>
            </a:r>
            <a:r>
              <a:rPr kumimoji="0" lang="vi-VN" sz="1800" b="1" i="0" u="none" strike="noStrike" kern="1200" cap="none" spc="0" normalizeH="0" baseline="0" noProof="0" dirty="0">
                <a:ln>
                  <a:noFill/>
                </a:ln>
                <a:solidFill>
                  <a:srgbClr val="002060"/>
                </a:solidFill>
                <a:effectLst/>
                <a:uLnTx/>
                <a:uFillTx/>
                <a:latin typeface="Times New Roman"/>
                <a:ea typeface="Calibri"/>
                <a:cs typeface="Times New Roman"/>
              </a:rPr>
              <a:t>tuổi</a:t>
            </a:r>
            <a:endParaRPr kumimoji="0" lang="en-US" sz="1600" b="0" i="0" u="none" strike="noStrike" kern="1200" cap="none" spc="0" normalizeH="0" baseline="0" noProof="0" dirty="0">
              <a:ln>
                <a:noFill/>
              </a:ln>
              <a:solidFill>
                <a:srgbClr val="002060"/>
              </a:solidFill>
              <a:effectLst/>
              <a:uLnTx/>
              <a:uFillTx/>
              <a:latin typeface="Times New Roman"/>
              <a:ea typeface="Calibri"/>
              <a:cs typeface="Times New Roman"/>
            </a:endParaRPr>
          </a:p>
          <a:p>
            <a:pPr marL="0" marR="0" lvl="0" indent="1770063" algn="l" defTabSz="914400" rtl="0" eaLnBrk="1" fontAlgn="auto" latinLnBrk="0" hangingPunct="1">
              <a:lnSpc>
                <a:spcPct val="107000"/>
              </a:lnSpc>
              <a:spcBef>
                <a:spcPts val="0"/>
              </a:spcBef>
              <a:spcAft>
                <a:spcPts val="800"/>
              </a:spcAft>
              <a:buClrTx/>
              <a:buSzTx/>
              <a:buFontTx/>
              <a:buNone/>
              <a:tabLst>
                <a:tab pos="5145088" algn="l"/>
              </a:tabLst>
              <a:defRPr/>
            </a:pPr>
            <a:r>
              <a:rPr kumimoji="0" lang="vi-VN" sz="1800" b="1" i="0" u="none" strike="noStrike" kern="1200" cap="none" spc="0" normalizeH="0" baseline="0" noProof="0" dirty="0">
                <a:ln>
                  <a:noFill/>
                </a:ln>
                <a:solidFill>
                  <a:srgbClr val="002060"/>
                </a:solidFill>
                <a:effectLst/>
                <a:uLnTx/>
                <a:uFillTx/>
                <a:latin typeface="Times New Roman"/>
                <a:ea typeface="Calibri"/>
                <a:cs typeface="Times New Roman"/>
              </a:rPr>
              <a:t>Người thực hiện: </a:t>
            </a:r>
            <a:r>
              <a:rPr kumimoji="0" lang="en-US" sz="1800" b="1" i="0" u="none" strike="noStrike" kern="1200" cap="none" spc="0" normalizeH="0" baseline="0" noProof="0" dirty="0" err="1">
                <a:ln>
                  <a:noFill/>
                </a:ln>
                <a:solidFill>
                  <a:srgbClr val="002060"/>
                </a:solidFill>
                <a:effectLst/>
                <a:uLnTx/>
                <a:uFillTx/>
                <a:latin typeface="Times New Roman"/>
                <a:ea typeface="Calibri"/>
                <a:cs typeface="Times New Roman"/>
              </a:rPr>
              <a:t>Nguyễn</a:t>
            </a:r>
            <a:r>
              <a:rPr kumimoji="0" lang="en-US" sz="1800" b="1" i="0" u="none" strike="noStrike" kern="1200" cap="none" spc="0" normalizeH="0" baseline="0" noProof="0" dirty="0">
                <a:ln>
                  <a:noFill/>
                </a:ln>
                <a:solidFill>
                  <a:srgbClr val="002060"/>
                </a:solidFill>
                <a:effectLst/>
                <a:uLnTx/>
                <a:uFillTx/>
                <a:latin typeface="Times New Roman"/>
                <a:ea typeface="Calibri"/>
                <a:cs typeface="Times New Roman"/>
              </a:rPr>
              <a:t> </a:t>
            </a:r>
            <a:r>
              <a:rPr kumimoji="0" lang="en-US" sz="1800" b="1" i="0" u="none" strike="noStrike" kern="1200" cap="none" spc="0" normalizeH="0" baseline="0" noProof="0" dirty="0" err="1" smtClean="0">
                <a:ln>
                  <a:noFill/>
                </a:ln>
                <a:solidFill>
                  <a:srgbClr val="002060"/>
                </a:solidFill>
                <a:effectLst/>
                <a:uLnTx/>
                <a:uFillTx/>
                <a:latin typeface="Times New Roman"/>
                <a:ea typeface="Calibri"/>
                <a:cs typeface="Times New Roman"/>
              </a:rPr>
              <a:t>Vân</a:t>
            </a:r>
            <a:r>
              <a:rPr kumimoji="0" lang="en-US" sz="1800" b="1" i="0" u="none" strike="noStrike" kern="1200" cap="none" spc="0" normalizeH="0" baseline="0" noProof="0" dirty="0" smtClean="0">
                <a:ln>
                  <a:noFill/>
                </a:ln>
                <a:solidFill>
                  <a:srgbClr val="002060"/>
                </a:solidFill>
                <a:effectLst/>
                <a:uLnTx/>
                <a:uFillTx/>
                <a:latin typeface="Times New Roman"/>
                <a:ea typeface="Calibri"/>
                <a:cs typeface="Times New Roman"/>
              </a:rPr>
              <a:t> </a:t>
            </a:r>
            <a:r>
              <a:rPr kumimoji="0" lang="en-US" sz="1800" b="1" i="0" u="none" strike="noStrike" kern="1200" cap="none" spc="0" normalizeH="0" baseline="0" noProof="0" dirty="0" err="1" smtClean="0">
                <a:ln>
                  <a:noFill/>
                </a:ln>
                <a:solidFill>
                  <a:srgbClr val="002060"/>
                </a:solidFill>
                <a:effectLst/>
                <a:uLnTx/>
                <a:uFillTx/>
                <a:latin typeface="Times New Roman"/>
                <a:ea typeface="Calibri"/>
                <a:cs typeface="Times New Roman"/>
              </a:rPr>
              <a:t>Anh</a:t>
            </a:r>
            <a:endParaRPr kumimoji="0" lang="en-US" sz="1600" b="0" i="0" u="none" strike="noStrike" kern="1200" cap="none" spc="0" normalizeH="0" baseline="0" noProof="0" dirty="0">
              <a:ln>
                <a:noFill/>
              </a:ln>
              <a:solidFill>
                <a:srgbClr val="002060"/>
              </a:solidFill>
              <a:effectLst/>
              <a:uLnTx/>
              <a:uFillTx/>
              <a:latin typeface="Times New Roman"/>
              <a:ea typeface="Calibri"/>
              <a:cs typeface="Times New Roman"/>
            </a:endParaRPr>
          </a:p>
        </p:txBody>
      </p:sp>
      <p:sp>
        <p:nvSpPr>
          <p:cNvPr id="8" name="Rectangle 7"/>
          <p:cNvSpPr>
            <a:spLocks noChangeArrowheads="1"/>
          </p:cNvSpPr>
          <p:nvPr/>
        </p:nvSpPr>
        <p:spPr bwMode="auto">
          <a:xfrm>
            <a:off x="4169923" y="6322488"/>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Năm</a:t>
            </a:r>
            <a:r>
              <a:rPr kumimoji="0" lang="en-US"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học</a:t>
            </a:r>
            <a:r>
              <a:rPr kumimoji="0" lang="en-US"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alt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202</a:t>
            </a:r>
            <a:r>
              <a:rPr kumimoji="0" lang="en-US" alt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3 </a:t>
            </a:r>
            <a:r>
              <a:rPr kumimoji="0" lang="en-US"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alt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202</a:t>
            </a:r>
            <a:r>
              <a:rPr kumimoji="0" lang="en-US" alt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4</a:t>
            </a:r>
            <a:endParaRPr kumimoji="0" lang="en-US"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a:spLocks noChangeArrowheads="1"/>
          </p:cNvSpPr>
          <p:nvPr/>
        </p:nvSpPr>
        <p:spPr bwMode="auto">
          <a:xfrm>
            <a:off x="2798884" y="287763"/>
            <a:ext cx="5375031" cy="127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1885950" algn="l"/>
              </a:tabLst>
              <a:defRPr>
                <a:solidFill>
                  <a:schemeClr val="tx1"/>
                </a:solidFill>
                <a:latin typeface="Arial" panose="020B0604020202020204" pitchFamily="34" charset="0"/>
                <a:cs typeface="Arial" panose="020B0604020202020204" pitchFamily="34" charset="0"/>
              </a:defRPr>
            </a:lvl1pPr>
            <a:lvl2pPr marL="742950" indent="-285750">
              <a:tabLst>
                <a:tab pos="1885950" algn="l"/>
              </a:tabLst>
              <a:defRPr>
                <a:solidFill>
                  <a:schemeClr val="tx1"/>
                </a:solidFill>
                <a:latin typeface="Arial" panose="020B0604020202020204" pitchFamily="34" charset="0"/>
                <a:cs typeface="Arial" panose="020B0604020202020204" pitchFamily="34" charset="0"/>
              </a:defRPr>
            </a:lvl2pPr>
            <a:lvl3pPr marL="1143000" indent="-228600">
              <a:tabLst>
                <a:tab pos="1885950" algn="l"/>
              </a:tabLst>
              <a:defRPr>
                <a:solidFill>
                  <a:schemeClr val="tx1"/>
                </a:solidFill>
                <a:latin typeface="Arial" panose="020B0604020202020204" pitchFamily="34" charset="0"/>
                <a:cs typeface="Arial" panose="020B0604020202020204" pitchFamily="34" charset="0"/>
              </a:defRPr>
            </a:lvl3pPr>
            <a:lvl4pPr marL="1600200" indent="-228600">
              <a:tabLst>
                <a:tab pos="1885950" algn="l"/>
              </a:tabLst>
              <a:defRPr>
                <a:solidFill>
                  <a:schemeClr val="tx1"/>
                </a:solidFill>
                <a:latin typeface="Arial" panose="020B0604020202020204" pitchFamily="34" charset="0"/>
                <a:cs typeface="Arial" panose="020B0604020202020204" pitchFamily="34" charset="0"/>
              </a:defRPr>
            </a:lvl4pPr>
            <a:lvl5pPr marL="2057400" indent="-228600">
              <a:tabLst>
                <a:tab pos="188595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88595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88595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88595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885950" algn="l"/>
              </a:tabLs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1000"/>
              </a:spcAft>
              <a:buClrTx/>
              <a:buSzTx/>
              <a:buFontTx/>
              <a:buNone/>
              <a:tabLst>
                <a:tab pos="1885950" algn="l"/>
              </a:tabLst>
              <a:defRPr/>
            </a:pPr>
            <a:r>
              <a:rPr kumimoji="0" lang="en-US" alt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ỦY BAN NHÂN DÂN</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QUẬN </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LONG </a:t>
            </a:r>
            <a:r>
              <a:rPr kumimoji="0" lang="en-US" alt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BIÊN</a:t>
            </a:r>
          </a:p>
          <a:p>
            <a:pPr marL="0" marR="0" lvl="0" indent="0" algn="ctr" defTabSz="914400" rtl="0" eaLnBrk="1" fontAlgn="auto" latinLnBrk="0" hangingPunct="1">
              <a:lnSpc>
                <a:spcPct val="100000"/>
              </a:lnSpc>
              <a:spcBef>
                <a:spcPts val="0"/>
              </a:spcBef>
              <a:spcAft>
                <a:spcPts val="1000"/>
              </a:spcAft>
              <a:buClrTx/>
              <a:buSzTx/>
              <a:buFontTx/>
              <a:buNone/>
              <a:tabLst>
                <a:tab pos="1885950" algn="l"/>
              </a:tabLst>
              <a:defRPr/>
            </a:pPr>
            <a:r>
              <a:rPr kumimoji="0" lang="en-US" alt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TRƯỜNG MẦM NON LONG BIÊN</a:t>
            </a:r>
            <a:endPar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1000"/>
              </a:spcAft>
              <a:buClrTx/>
              <a:buSzTx/>
              <a:buFontTx/>
              <a:buNone/>
              <a:tabLst>
                <a:tab pos="1885950" algn="l"/>
              </a:tabLst>
              <a:defRPr/>
            </a:pP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5" name="y2meta.com - Storytelling background music _Nhạc nền kể chuyện mầm non (128 kbp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94943" y="6263750"/>
            <a:ext cx="487363" cy="487363"/>
          </a:xfrm>
          <a:prstGeom prst="rect">
            <a:avLst/>
          </a:prstGeom>
        </p:spPr>
      </p:pic>
    </p:spTree>
    <p:extLst>
      <p:ext uri="{BB962C8B-B14F-4D97-AF65-F5344CB8AC3E}">
        <p14:creationId xmlns:p14="http://schemas.microsoft.com/office/powerpoint/2010/main" val="77969777"/>
      </p:ext>
    </p:extLst>
  </p:cSld>
  <p:clrMapOvr>
    <a:masterClrMapping/>
  </p:clrMapOvr>
  <p:transition spd="slow" advTm="7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42"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animEffect transition="in" filter="fade">
                                      <p:cBhvr>
                                        <p:cTn id="9" dur="1000"/>
                                        <p:tgtEl>
                                          <p:spTgt spid="9">
                                            <p:txEl>
                                              <p:pRg st="0" end="0"/>
                                            </p:txEl>
                                          </p:spTgt>
                                        </p:tgtEl>
                                      </p:cBhvr>
                                    </p:animEffect>
                                    <p:anim calcmode="lin" valueType="num">
                                      <p:cBhvr>
                                        <p:cTn id="1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1"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1000"/>
                                        <p:tgtEl>
                                          <p:spTgt spid="9">
                                            <p:txEl>
                                              <p:pRg st="2" end="2"/>
                                            </p:txEl>
                                          </p:spTgt>
                                        </p:tgtEl>
                                      </p:cBhvr>
                                    </p:animEffect>
                                    <p:anim calcmode="lin" valueType="num">
                                      <p:cBhvr>
                                        <p:cTn id="20"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fade">
                                      <p:cBhvr>
                                        <p:cTn id="31" dur="1000"/>
                                        <p:tgtEl>
                                          <p:spTgt spid="7">
                                            <p:txEl>
                                              <p:pRg st="0" end="0"/>
                                            </p:txEl>
                                          </p:spTgt>
                                        </p:tgtEl>
                                      </p:cBhvr>
                                    </p:animEffect>
                                    <p:anim calcmode="lin" valueType="num">
                                      <p:cBhvr>
                                        <p:cTn id="3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42" presetClass="entr" presetSubtype="0" fill="hold" nodeType="after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Effect transition="in" filter="fade">
                                      <p:cBhvr>
                                        <p:cTn id="37" dur="1000"/>
                                        <p:tgtEl>
                                          <p:spTgt spid="7">
                                            <p:txEl>
                                              <p:pRg st="1" end="1"/>
                                            </p:txEl>
                                          </p:spTgt>
                                        </p:tgtEl>
                                      </p:cBhvr>
                                    </p:animEffect>
                                    <p:anim calcmode="lin" valueType="num">
                                      <p:cBhvr>
                                        <p:cTn id="3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40" fill="hold">
                            <p:stCondLst>
                              <p:cond delay="4000"/>
                            </p:stCondLst>
                            <p:childTnLst>
                              <p:par>
                                <p:cTn id="41" presetID="42" presetClass="entr" presetSubtype="0" fill="hold" nodeType="afterEffect">
                                  <p:stCondLst>
                                    <p:cond delay="0"/>
                                  </p:stCondLst>
                                  <p:childTnLst>
                                    <p:set>
                                      <p:cBhvr>
                                        <p:cTn id="42" dur="1" fill="hold">
                                          <p:stCondLst>
                                            <p:cond delay="0"/>
                                          </p:stCondLst>
                                        </p:cTn>
                                        <p:tgtEl>
                                          <p:spTgt spid="7">
                                            <p:txEl>
                                              <p:pRg st="2" end="2"/>
                                            </p:txEl>
                                          </p:spTgt>
                                        </p:tgtEl>
                                        <p:attrNameLst>
                                          <p:attrName>style.visibility</p:attrName>
                                        </p:attrNameLst>
                                      </p:cBhvr>
                                      <p:to>
                                        <p:strVal val="visible"/>
                                      </p:to>
                                    </p:set>
                                    <p:animEffect transition="in" filter="fade">
                                      <p:cBhvr>
                                        <p:cTn id="43" dur="1000"/>
                                        <p:tgtEl>
                                          <p:spTgt spid="7">
                                            <p:txEl>
                                              <p:pRg st="2" end="2"/>
                                            </p:txEl>
                                          </p:spTgt>
                                        </p:tgtEl>
                                      </p:cBhvr>
                                    </p:animEffect>
                                    <p:anim calcmode="lin" valueType="num">
                                      <p:cBhvr>
                                        <p:cTn id="4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4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46" fill="hold">
                            <p:stCondLst>
                              <p:cond delay="5000"/>
                            </p:stCondLst>
                            <p:childTnLst>
                              <p:par>
                                <p:cTn id="47" presetID="42" presetClass="entr" presetSubtype="0" fill="hold" nodeType="afterEffect">
                                  <p:stCondLst>
                                    <p:cond delay="0"/>
                                  </p:stCondLst>
                                  <p:childTnLst>
                                    <p:set>
                                      <p:cBhvr>
                                        <p:cTn id="48" dur="1" fill="hold">
                                          <p:stCondLst>
                                            <p:cond delay="0"/>
                                          </p:stCondLst>
                                        </p:cTn>
                                        <p:tgtEl>
                                          <p:spTgt spid="7">
                                            <p:txEl>
                                              <p:pRg st="3" end="3"/>
                                            </p:txEl>
                                          </p:spTgt>
                                        </p:tgtEl>
                                        <p:attrNameLst>
                                          <p:attrName>style.visibility</p:attrName>
                                        </p:attrNameLst>
                                      </p:cBhvr>
                                      <p:to>
                                        <p:strVal val="visible"/>
                                      </p:to>
                                    </p:set>
                                    <p:animEffect transition="in" filter="fade">
                                      <p:cBhvr>
                                        <p:cTn id="49" dur="1000"/>
                                        <p:tgtEl>
                                          <p:spTgt spid="7">
                                            <p:txEl>
                                              <p:pRg st="3" end="3"/>
                                            </p:txEl>
                                          </p:spTgt>
                                        </p:tgtEl>
                                      </p:cBhvr>
                                    </p:animEffect>
                                    <p:anim calcmode="lin" valueType="num">
                                      <p:cBhvr>
                                        <p:cTn id="5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52" fill="hold">
                            <p:stCondLst>
                              <p:cond delay="6000"/>
                            </p:stCondLst>
                            <p:childTnLst>
                              <p:par>
                                <p:cTn id="53" presetID="42" presetClass="entr" presetSubtype="0" fill="hold" nodeType="afterEffect">
                                  <p:stCondLst>
                                    <p:cond delay="0"/>
                                  </p:stCondLst>
                                  <p:childTnLst>
                                    <p:set>
                                      <p:cBhvr>
                                        <p:cTn id="54" dur="1" fill="hold">
                                          <p:stCondLst>
                                            <p:cond delay="0"/>
                                          </p:stCondLst>
                                        </p:cTn>
                                        <p:tgtEl>
                                          <p:spTgt spid="7">
                                            <p:txEl>
                                              <p:pRg st="4" end="4"/>
                                            </p:txEl>
                                          </p:spTgt>
                                        </p:tgtEl>
                                        <p:attrNameLst>
                                          <p:attrName>style.visibility</p:attrName>
                                        </p:attrNameLst>
                                      </p:cBhvr>
                                      <p:to>
                                        <p:strVal val="visible"/>
                                      </p:to>
                                    </p:set>
                                    <p:animEffect transition="in" filter="fade">
                                      <p:cBhvr>
                                        <p:cTn id="55" dur="1000"/>
                                        <p:tgtEl>
                                          <p:spTgt spid="7">
                                            <p:txEl>
                                              <p:pRg st="4" end="4"/>
                                            </p:txEl>
                                          </p:spTgt>
                                        </p:tgtEl>
                                      </p:cBhvr>
                                    </p:animEffect>
                                    <p:anim calcmode="lin" valueType="num">
                                      <p:cBhvr>
                                        <p:cTn id="5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5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par>
                          <p:cTn id="58" fill="hold">
                            <p:stCondLst>
                              <p:cond delay="7000"/>
                            </p:stCondLst>
                            <p:childTnLst>
                              <p:par>
                                <p:cTn id="59" presetID="42" presetClass="entr" presetSubtype="0" fill="hold" grpId="0"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1000"/>
                                        <p:tgtEl>
                                          <p:spTgt spid="8"/>
                                        </p:tgtEl>
                                      </p:cBhvr>
                                    </p:animEffect>
                                    <p:anim calcmode="lin" valueType="num">
                                      <p:cBhvr>
                                        <p:cTn id="62" dur="1000" fill="hold"/>
                                        <p:tgtEl>
                                          <p:spTgt spid="8"/>
                                        </p:tgtEl>
                                        <p:attrNameLst>
                                          <p:attrName>ppt_x</p:attrName>
                                        </p:attrNameLst>
                                      </p:cBhvr>
                                      <p:tavLst>
                                        <p:tav tm="0">
                                          <p:val>
                                            <p:strVal val="#ppt_x"/>
                                          </p:val>
                                        </p:tav>
                                        <p:tav tm="100000">
                                          <p:val>
                                            <p:strVal val="#ppt_x"/>
                                          </p:val>
                                        </p:tav>
                                      </p:tavLst>
                                    </p:anim>
                                    <p:anim calcmode="lin" valueType="num">
                                      <p:cBhvr>
                                        <p:cTn id="6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64" fill="hold" display="0">
                  <p:stCondLst>
                    <p:cond delay="indefinite"/>
                  </p:stCondLst>
                  <p:endCondLst>
                    <p:cond evt="onStopAudio" delay="0">
                      <p:tgtEl>
                        <p:sldTgt/>
                      </p:tgtEl>
                    </p:cond>
                  </p:endCondLst>
                </p:cTn>
                <p:tgtEl>
                  <p:spTgt spid="5"/>
                </p:tgtEl>
              </p:cMediaNode>
            </p:audio>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5" name="Group 4"/>
          <p:cNvGrpSpPr>
            <a:grpSpLocks/>
          </p:cNvGrpSpPr>
          <p:nvPr/>
        </p:nvGrpSpPr>
        <p:grpSpPr bwMode="auto">
          <a:xfrm>
            <a:off x="0" y="0"/>
            <a:ext cx="12288838" cy="6851650"/>
            <a:chOff x="0" y="0"/>
            <a:chExt cx="12289345" cy="6850908"/>
          </a:xfrm>
        </p:grpSpPr>
        <p:pic>
          <p:nvPicPr>
            <p:cNvPr id="8197" name="Picture 2" descr="100+ hình nền đẹp slide - hinhanhsieudep.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89345" cy="6850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3" descr="C:\Users\Administrator\Downloads\z2927050180919_87679c610dadda88ac4fa8a014b7cf1f-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41" y="190500"/>
              <a:ext cx="1430482" cy="108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6" name="TextBox 5"/>
          <p:cNvSpPr txBox="1">
            <a:spLocks noChangeArrowheads="1"/>
          </p:cNvSpPr>
          <p:nvPr/>
        </p:nvSpPr>
        <p:spPr bwMode="auto">
          <a:xfrm>
            <a:off x="2127060" y="2410052"/>
            <a:ext cx="8034716" cy="101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“ĐÀM THOẠI”</a:t>
            </a:r>
            <a:endParaRPr kumimoji="0" lang="en-US" altLang="en-US" sz="4000" b="0"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94281628"/>
      </p:ext>
    </p:extLst>
  </p:cSld>
  <p:clrMapOvr>
    <a:masterClrMapping/>
  </p:clrMapOvr>
  <p:transition spd="slow" advTm="700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1000"/>
                                        <p:tgtEl>
                                          <p:spTgt spid="8195"/>
                                        </p:tgtEl>
                                      </p:cBhvr>
                                    </p:animEffect>
                                    <p:anim calcmode="lin" valueType="num">
                                      <p:cBhvr>
                                        <p:cTn id="8" dur="1000" fill="hold"/>
                                        <p:tgtEl>
                                          <p:spTgt spid="8195"/>
                                        </p:tgtEl>
                                        <p:attrNameLst>
                                          <p:attrName>ppt_x</p:attrName>
                                        </p:attrNameLst>
                                      </p:cBhvr>
                                      <p:tavLst>
                                        <p:tav tm="0">
                                          <p:val>
                                            <p:strVal val="#ppt_x"/>
                                          </p:val>
                                        </p:tav>
                                        <p:tav tm="100000">
                                          <p:val>
                                            <p:strVal val="#ppt_x"/>
                                          </p:val>
                                        </p:tav>
                                      </p:tavLst>
                                    </p:anim>
                                    <p:anim calcmode="lin" valueType="num">
                                      <p:cBhvr>
                                        <p:cTn id="9" dur="1000" fill="hold"/>
                                        <p:tgtEl>
                                          <p:spTgt spid="819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196">
                                            <p:txEl>
                                              <p:pRg st="0" end="0"/>
                                            </p:txEl>
                                          </p:spTgt>
                                        </p:tgtEl>
                                        <p:attrNameLst>
                                          <p:attrName>style.visibility</p:attrName>
                                        </p:attrNameLst>
                                      </p:cBhvr>
                                      <p:to>
                                        <p:strVal val="visible"/>
                                      </p:to>
                                    </p:set>
                                    <p:animEffect transition="in" filter="fade">
                                      <p:cBhvr>
                                        <p:cTn id="13" dur="1000"/>
                                        <p:tgtEl>
                                          <p:spTgt spid="8196">
                                            <p:txEl>
                                              <p:pRg st="0" end="0"/>
                                            </p:txEl>
                                          </p:spTgt>
                                        </p:tgtEl>
                                      </p:cBhvr>
                                    </p:animEffect>
                                    <p:anim calcmode="lin" valueType="num">
                                      <p:cBhvr>
                                        <p:cTn id="14" dur="1000" fill="hold"/>
                                        <p:tgtEl>
                                          <p:spTgt spid="819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819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50+ hình nền powerpoint cho trẻ mầm mon đẹp, dễ th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727075" y="606425"/>
            <a:ext cx="97091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fontAlgn="base">
              <a:lnSpc>
                <a:spcPct val="100000"/>
              </a:lnSpc>
              <a:spcBef>
                <a:spcPct val="0"/>
              </a:spcBef>
              <a:spcAft>
                <a:spcPct val="0"/>
              </a:spcAft>
              <a:buNone/>
              <a:defRPr/>
            </a:pPr>
            <a:r>
              <a:rPr lang="vi-VN" b="1" dirty="0">
                <a:solidFill>
                  <a:srgbClr val="FF0000"/>
                </a:solidFill>
                <a:latin typeface="Times New Roman" panose="02020603050405020304" pitchFamily="18" charset="0"/>
              </a:rPr>
              <a:t>- Khi vịt con ra hồ bơi vịt con đã nói chuyện với ai?</a:t>
            </a:r>
            <a:endParaRPr kumimoji="0" lang="en-US" altLang="en-US" sz="2800" b="1" i="0" u="none" strike="noStrike" kern="1200" cap="none" spc="0" normalizeH="0" baseline="0" noProof="0" dirty="0" smtClean="0">
              <a:ln>
                <a:noFill/>
              </a:ln>
              <a:solidFill>
                <a:srgbClr val="FF0000"/>
              </a:solidFill>
              <a:effectLst/>
              <a:uLnTx/>
              <a:uFillTx/>
            </a:endParaRPr>
          </a:p>
        </p:txBody>
      </p:sp>
      <p:pic>
        <p:nvPicPr>
          <p:cNvPr id="9220" name="Picture 3" descr="C:\Users\Administrator\Downloads\z2927050180919_87679c610dadda88ac4fa8a014b7cf1f-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8413" y="606425"/>
            <a:ext cx="1430337"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3047574" y="1714260"/>
            <a:ext cx="6096851" cy="3429479"/>
          </a:xfrm>
          <a:prstGeom prst="rect">
            <a:avLst/>
          </a:prstGeom>
        </p:spPr>
      </p:pic>
    </p:spTree>
    <p:extLst>
      <p:ext uri="{BB962C8B-B14F-4D97-AF65-F5344CB8AC3E}">
        <p14:creationId xmlns:p14="http://schemas.microsoft.com/office/powerpoint/2010/main" val="146720271"/>
      </p:ext>
    </p:extLst>
  </p:cSld>
  <p:clrMapOvr>
    <a:masterClrMapping/>
  </p:clrMapOvr>
  <p:transition spd="slow" advTm="7000">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50+ hình nền powerpoint cho trẻ mầm mon đẹp, dễ th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708603" y="302518"/>
            <a:ext cx="97091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lvl="0" indent="-457200" fontAlgn="base">
              <a:lnSpc>
                <a:spcPct val="100000"/>
              </a:lnSpc>
              <a:spcBef>
                <a:spcPct val="0"/>
              </a:spcBef>
              <a:spcAft>
                <a:spcPct val="0"/>
              </a:spcAft>
              <a:buFontTx/>
              <a:buChar char="-"/>
              <a:defRPr/>
            </a:pPr>
            <a:r>
              <a:rPr lang="vi-VN" b="1" dirty="0" smtClean="0">
                <a:solidFill>
                  <a:srgbClr val="FF0000"/>
                </a:solidFill>
                <a:latin typeface="Times New Roman" panose="02020603050405020304" pitchFamily="18" charset="0"/>
              </a:rPr>
              <a:t>Ai </a:t>
            </a:r>
            <a:r>
              <a:rPr lang="vi-VN" b="1" dirty="0">
                <a:solidFill>
                  <a:srgbClr val="FF0000"/>
                </a:solidFill>
                <a:latin typeface="Times New Roman" panose="02020603050405020304" pitchFamily="18" charset="0"/>
              </a:rPr>
              <a:t>đã ghé vào tai vịt con</a:t>
            </a:r>
            <a:r>
              <a:rPr lang="vi-VN" b="1" dirty="0" smtClean="0">
                <a:solidFill>
                  <a:srgbClr val="FF0000"/>
                </a:solidFill>
                <a:latin typeface="Times New Roman" panose="02020603050405020304" pitchFamily="18" charset="0"/>
              </a:rPr>
              <a:t>?</a:t>
            </a:r>
            <a:endParaRPr lang="en-US" b="1" dirty="0" smtClean="0">
              <a:solidFill>
                <a:srgbClr val="FF0000"/>
              </a:solidFill>
              <a:latin typeface="Times New Roman" panose="02020603050405020304" pitchFamily="18" charset="0"/>
            </a:endParaRPr>
          </a:p>
          <a:p>
            <a:pPr marL="457200" lvl="0" indent="-457200" fontAlgn="base">
              <a:lnSpc>
                <a:spcPct val="100000"/>
              </a:lnSpc>
              <a:spcBef>
                <a:spcPct val="0"/>
              </a:spcBef>
              <a:spcAft>
                <a:spcPct val="0"/>
              </a:spcAft>
              <a:buFontTx/>
              <a:buChar char="-"/>
              <a:defRPr/>
            </a:pPr>
            <a:r>
              <a:rPr lang="vi-VN" b="1" dirty="0" smtClean="0">
                <a:solidFill>
                  <a:srgbClr val="FF0000"/>
                </a:solidFill>
                <a:latin typeface="Times New Roman" panose="02020603050405020304" pitchFamily="18" charset="0"/>
              </a:rPr>
              <a:t>Vì </a:t>
            </a:r>
            <a:r>
              <a:rPr lang="vi-VN" b="1" dirty="0">
                <a:solidFill>
                  <a:srgbClr val="FF0000"/>
                </a:solidFill>
                <a:latin typeface="Times New Roman" panose="02020603050405020304" pitchFamily="18" charset="0"/>
              </a:rPr>
              <a:t>sao những giọt nước lại bốc hơi bay </a:t>
            </a:r>
            <a:r>
              <a:rPr lang="vi-VN" b="1" dirty="0" smtClean="0">
                <a:solidFill>
                  <a:srgbClr val="FF0000"/>
                </a:solidFill>
                <a:latin typeface="Times New Roman" panose="02020603050405020304" pitchFamily="18" charset="0"/>
              </a:rPr>
              <a:t>lên? </a:t>
            </a:r>
            <a:endParaRPr lang="en-US" b="1" dirty="0" smtClean="0">
              <a:solidFill>
                <a:srgbClr val="FF0000"/>
              </a:solidFill>
              <a:latin typeface="Times New Roman" panose="02020603050405020304" pitchFamily="18" charset="0"/>
            </a:endParaRPr>
          </a:p>
          <a:p>
            <a:pPr marL="457200" lvl="0" indent="-457200" fontAlgn="base">
              <a:lnSpc>
                <a:spcPct val="100000"/>
              </a:lnSpc>
              <a:spcBef>
                <a:spcPct val="0"/>
              </a:spcBef>
              <a:spcAft>
                <a:spcPct val="0"/>
              </a:spcAft>
              <a:buFontTx/>
              <a:buChar char="-"/>
              <a:defRPr/>
            </a:pPr>
            <a:r>
              <a:rPr lang="vi-VN" b="1" dirty="0" smtClean="0">
                <a:solidFill>
                  <a:srgbClr val="FF0000"/>
                </a:solidFill>
                <a:latin typeface="Times New Roman" panose="02020603050405020304" pitchFamily="18" charset="0"/>
              </a:rPr>
              <a:t>Vịt </a:t>
            </a:r>
            <a:r>
              <a:rPr lang="vi-VN" b="1" dirty="0">
                <a:solidFill>
                  <a:srgbClr val="FF0000"/>
                </a:solidFill>
                <a:latin typeface="Times New Roman" panose="02020603050405020304" pitchFamily="18" charset="0"/>
              </a:rPr>
              <a:t>con vừa bơi vừa nghĩ gì?</a:t>
            </a:r>
            <a:endParaRPr kumimoji="0" lang="en-US" altLang="en-US" sz="2800" b="1" i="0" u="none" strike="noStrike" kern="1200" cap="none" spc="0" normalizeH="0" baseline="0" noProof="0" dirty="0" smtClean="0">
              <a:ln>
                <a:noFill/>
              </a:ln>
              <a:solidFill>
                <a:srgbClr val="FF0000"/>
              </a:solidFill>
              <a:effectLst/>
              <a:uLnTx/>
              <a:uFillTx/>
            </a:endParaRPr>
          </a:p>
        </p:txBody>
      </p:sp>
      <p:pic>
        <p:nvPicPr>
          <p:cNvPr id="9220" name="Picture 3" descr="C:\Users\Administrator\Downloads\z2927050180919_87679c610dadda88ac4fa8a014b7cf1f-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8413" y="606425"/>
            <a:ext cx="1430337"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3047574" y="1714260"/>
            <a:ext cx="6096851" cy="3429479"/>
          </a:xfrm>
          <a:prstGeom prst="rect">
            <a:avLst/>
          </a:prstGeom>
        </p:spPr>
      </p:pic>
    </p:spTree>
    <p:extLst>
      <p:ext uri="{BB962C8B-B14F-4D97-AF65-F5344CB8AC3E}">
        <p14:creationId xmlns:p14="http://schemas.microsoft.com/office/powerpoint/2010/main" val="1192152026"/>
      </p:ext>
    </p:extLst>
  </p:cSld>
  <p:clrMapOvr>
    <a:masterClrMapping/>
  </p:clrMapOvr>
  <p:transition spd="slow" advTm="7000">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50+ hình nền powerpoint cho trẻ mầm mon đẹp, dễ th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727075" y="606425"/>
            <a:ext cx="9709150"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buFontTx/>
              <a:buChar char="-"/>
            </a:pPr>
            <a:r>
              <a:rPr lang="en-US" b="1" dirty="0" err="1" smtClean="0">
                <a:solidFill>
                  <a:srgbClr val="FF0000"/>
                </a:solidFill>
                <a:latin typeface="Times New Roman" panose="02020603050405020304" pitchFamily="18" charset="0"/>
              </a:rPr>
              <a:t>Vì</a:t>
            </a:r>
            <a:r>
              <a:rPr lang="en-US" b="1" dirty="0" smtClean="0">
                <a:solidFill>
                  <a:srgbClr val="FF0000"/>
                </a:solidFill>
                <a:latin typeface="Times New Roman" panose="02020603050405020304" pitchFamily="18" charset="0"/>
              </a:rPr>
              <a:t> </a:t>
            </a:r>
            <a:r>
              <a:rPr lang="vi-VN" b="1" dirty="0">
                <a:solidFill>
                  <a:srgbClr val="FF0000"/>
                </a:solidFill>
                <a:latin typeface="Times New Roman" panose="02020603050405020304" pitchFamily="18" charset="0"/>
              </a:rPr>
              <a:t>sao những giọt nước lại quay được về chơi với vịt con</a:t>
            </a:r>
            <a:r>
              <a:rPr lang="vi-VN" b="1" dirty="0" smtClean="0">
                <a:solidFill>
                  <a:srgbClr val="FF0000"/>
                </a:solidFill>
                <a:latin typeface="Times New Roman" panose="02020603050405020304" pitchFamily="18" charset="0"/>
              </a:rPr>
              <a:t>?</a:t>
            </a:r>
            <a:endParaRPr lang="en-US" b="1" dirty="0" smtClean="0">
              <a:solidFill>
                <a:srgbClr val="FF0000"/>
              </a:solidFill>
              <a:latin typeface="Times New Roman" panose="02020603050405020304" pitchFamily="18" charset="0"/>
            </a:endParaRPr>
          </a:p>
        </p:txBody>
      </p:sp>
      <p:pic>
        <p:nvPicPr>
          <p:cNvPr id="9220" name="Picture 3" descr="C:\Users\Administrator\Downloads\z2927050180919_87679c610dadda88ac4fa8a014b7cf1f-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8413" y="606425"/>
            <a:ext cx="1430337"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2881414" y="1302111"/>
            <a:ext cx="6096851" cy="3429479"/>
          </a:xfrm>
          <a:prstGeom prst="rect">
            <a:avLst/>
          </a:prstGeom>
        </p:spPr>
      </p:pic>
    </p:spTree>
    <p:extLst>
      <p:ext uri="{BB962C8B-B14F-4D97-AF65-F5344CB8AC3E}">
        <p14:creationId xmlns:p14="http://schemas.microsoft.com/office/powerpoint/2010/main" val="3991461760"/>
      </p:ext>
    </p:extLst>
  </p:cSld>
  <p:clrMapOvr>
    <a:masterClrMapping/>
  </p:clrMapOvr>
  <p:transition spd="slow" advTm="7000">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50+ hình nền powerpoint cho trẻ mầm mon đẹp, dễ th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498763" y="516267"/>
            <a:ext cx="10344728"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buFontTx/>
              <a:buChar char="-"/>
            </a:pPr>
            <a:r>
              <a:rPr lang="vi-VN" b="1" dirty="0">
                <a:solidFill>
                  <a:srgbClr val="FF0000"/>
                </a:solidFill>
                <a:latin typeface="Times New Roman" panose="02020603050405020304" pitchFamily="18" charset="0"/>
              </a:rPr>
              <a:t>Khi vịt con về đến nhà ai đã gọi vịt con</a:t>
            </a:r>
            <a:r>
              <a:rPr lang="vi-VN" b="1" dirty="0" smtClean="0">
                <a:solidFill>
                  <a:srgbClr val="FF0000"/>
                </a:solidFill>
                <a:latin typeface="Times New Roman" panose="02020603050405020304" pitchFamily="18" charset="0"/>
              </a:rPr>
              <a:t>?</a:t>
            </a:r>
            <a:endParaRPr lang="vi-VN" b="1" dirty="0">
              <a:solidFill>
                <a:srgbClr val="FF0000"/>
              </a:solidFill>
              <a:latin typeface="Times New Roman" panose="02020603050405020304" pitchFamily="18" charset="0"/>
            </a:endParaRPr>
          </a:p>
        </p:txBody>
      </p:sp>
      <p:pic>
        <p:nvPicPr>
          <p:cNvPr id="9220" name="Picture 3" descr="C:\Users\Administrator\Downloads\z2927050180919_87679c610dadda88ac4fa8a014b7cf1f-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8944" y="135371"/>
            <a:ext cx="1430337"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2965364" y="1216459"/>
            <a:ext cx="6096851" cy="3429479"/>
          </a:xfrm>
          <a:prstGeom prst="rect">
            <a:avLst/>
          </a:prstGeom>
        </p:spPr>
      </p:pic>
    </p:spTree>
    <p:extLst>
      <p:ext uri="{BB962C8B-B14F-4D97-AF65-F5344CB8AC3E}">
        <p14:creationId xmlns:p14="http://schemas.microsoft.com/office/powerpoint/2010/main" val="3677396317"/>
      </p:ext>
    </p:extLst>
  </p:cSld>
  <p:clrMapOvr>
    <a:masterClrMapping/>
  </p:clrMapOvr>
  <p:transition spd="slow" advTm="7000">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50+ hình nền powerpoint cho trẻ mầm mon đẹp, dễ th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591126" y="606425"/>
            <a:ext cx="10093759" cy="996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lang="vi-VN" b="1" dirty="0">
                <a:solidFill>
                  <a:srgbClr val="FF0000"/>
                </a:solidFill>
                <a:latin typeface="Times New Roman" panose="02020603050405020304" pitchFamily="18" charset="0"/>
              </a:rPr>
              <a:t>Vì sao những luống rau lại xanh mơn mởn?</a:t>
            </a:r>
            <a:endParaRPr lang="en-US" b="1" dirty="0">
              <a:solidFill>
                <a:srgbClr val="FF0000"/>
              </a:solidFill>
              <a:latin typeface="Times New Roman" panose="02020603050405020304" pitchFamily="18" charset="0"/>
            </a:endParaRPr>
          </a:p>
          <a:p>
            <a:pPr>
              <a:buNone/>
            </a:pPr>
            <a:r>
              <a:rPr lang="en-US" b="1" dirty="0" smtClean="0">
                <a:solidFill>
                  <a:srgbClr val="FF0000"/>
                </a:solidFill>
                <a:latin typeface="Times New Roman" panose="02020603050405020304" pitchFamily="18" charset="0"/>
              </a:rPr>
              <a:t>-</a:t>
            </a:r>
            <a:r>
              <a:rPr lang="vi-VN" b="1" dirty="0" smtClean="0">
                <a:solidFill>
                  <a:srgbClr val="FF0000"/>
                </a:solidFill>
                <a:latin typeface="Times New Roman" panose="02020603050405020304" pitchFamily="18" charset="0"/>
              </a:rPr>
              <a:t> </a:t>
            </a:r>
            <a:r>
              <a:rPr lang="vi-VN" b="1" dirty="0">
                <a:solidFill>
                  <a:srgbClr val="FF0000"/>
                </a:solidFill>
                <a:latin typeface="Times New Roman" panose="02020603050405020304" pitchFamily="18" charset="0"/>
              </a:rPr>
              <a:t>Những giọt nước tụ lại thành dòng gì và nó đưa vịt con đi đâu?</a:t>
            </a:r>
          </a:p>
        </p:txBody>
      </p:sp>
      <p:pic>
        <p:nvPicPr>
          <p:cNvPr id="9220" name="Picture 3" descr="C:\Users\Administrator\Downloads\z2927050180919_87679c610dadda88ac4fa8a014b7cf1f-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4886" y="65881"/>
            <a:ext cx="1430337"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2899792" y="2065241"/>
            <a:ext cx="6096851" cy="3429479"/>
          </a:xfrm>
          <a:prstGeom prst="rect">
            <a:avLst/>
          </a:prstGeom>
        </p:spPr>
      </p:pic>
    </p:spTree>
    <p:extLst>
      <p:ext uri="{BB962C8B-B14F-4D97-AF65-F5344CB8AC3E}">
        <p14:creationId xmlns:p14="http://schemas.microsoft.com/office/powerpoint/2010/main" val="3541195719"/>
      </p:ext>
    </p:extLst>
  </p:cSld>
  <p:clrMapOvr>
    <a:masterClrMapping/>
  </p:clrMapOvr>
  <p:transition spd="slow" advTm="7000">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50+ hình nền powerpoint cho trẻ mầm mon đẹp, dễ th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596394" y="311958"/>
            <a:ext cx="10431823" cy="2028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lang="vi-VN" b="1" dirty="0">
                <a:solidFill>
                  <a:srgbClr val="FF0000"/>
                </a:solidFill>
                <a:latin typeface="Times New Roman" panose="02020603050405020304" pitchFamily="18" charset="0"/>
              </a:rPr>
              <a:t>Vịt con đã đặt tên cho những giọt nước là gì?</a:t>
            </a:r>
          </a:p>
          <a:p>
            <a:pPr>
              <a:buNone/>
            </a:pPr>
            <a:r>
              <a:rPr lang="en-US" b="1" dirty="0" smtClean="0">
                <a:solidFill>
                  <a:srgbClr val="FF0000"/>
                </a:solidFill>
                <a:latin typeface="Times New Roman" panose="02020603050405020304" pitchFamily="18" charset="0"/>
              </a:rPr>
              <a:t>- </a:t>
            </a:r>
            <a:r>
              <a:rPr lang="vi-VN" b="1" dirty="0" smtClean="0">
                <a:solidFill>
                  <a:srgbClr val="FF0000"/>
                </a:solidFill>
                <a:latin typeface="Times New Roman" panose="02020603050405020304" pitchFamily="18" charset="0"/>
              </a:rPr>
              <a:t>Và </a:t>
            </a:r>
            <a:r>
              <a:rPr lang="vi-VN" b="1" dirty="0">
                <a:solidFill>
                  <a:srgbClr val="FF0000"/>
                </a:solidFill>
                <a:latin typeface="Times New Roman" panose="02020603050405020304" pitchFamily="18" charset="0"/>
              </a:rPr>
              <a:t>những giọt nước có thích tên gọi mà vịt con đặt cho không</a:t>
            </a:r>
            <a:r>
              <a:rPr lang="vi-VN" b="1" dirty="0" smtClean="0">
                <a:solidFill>
                  <a:srgbClr val="FF0000"/>
                </a:solidFill>
                <a:latin typeface="Times New Roman" panose="02020603050405020304" pitchFamily="18" charset="0"/>
              </a:rPr>
              <a:t>?</a:t>
            </a:r>
            <a:endParaRPr lang="en-US" b="1" dirty="0" smtClean="0">
              <a:solidFill>
                <a:srgbClr val="FF0000"/>
              </a:solidFill>
              <a:latin typeface="Times New Roman" panose="02020603050405020304" pitchFamily="18" charset="0"/>
            </a:endParaRPr>
          </a:p>
          <a:p>
            <a:pPr>
              <a:buNone/>
            </a:pPr>
            <a:r>
              <a:rPr lang="en-US" b="1" dirty="0">
                <a:solidFill>
                  <a:srgbClr val="FF0000"/>
                </a:solidFill>
                <a:latin typeface="Times New Roman" panose="02020603050405020304" pitchFamily="18" charset="0"/>
                <a:cs typeface="Times New Roman" panose="02020603050405020304" pitchFamily="18" charset="0"/>
              </a:rPr>
              <a:t>- Qua </a:t>
            </a:r>
            <a:r>
              <a:rPr lang="en-US" b="1" dirty="0" err="1">
                <a:solidFill>
                  <a:srgbClr val="FF0000"/>
                </a:solidFill>
                <a:latin typeface="Times New Roman" panose="02020603050405020304" pitchFamily="18" charset="0"/>
                <a:cs typeface="Times New Roman" panose="02020603050405020304" pitchFamily="18" charset="0"/>
              </a:rPr>
              <a:t>câu</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chuyện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này</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bé</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học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được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điều</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gì</a:t>
            </a:r>
            <a:r>
              <a:rPr lang="en-US" b="1" dirty="0">
                <a:solidFill>
                  <a:srgbClr val="FF0000"/>
                </a:solidFill>
                <a:latin typeface="Times New Roman" panose="02020603050405020304" pitchFamily="18" charset="0"/>
                <a:cs typeface="Times New Roman" panose="02020603050405020304" pitchFamily="18" charset="0"/>
              </a:rPr>
              <a:t>? </a:t>
            </a:r>
          </a:p>
          <a:p>
            <a:pPr marL="457200" indent="-457200">
              <a:buFontTx/>
              <a:buChar char="-"/>
            </a:pPr>
            <a:endParaRPr lang="vi-VN" b="1" dirty="0">
              <a:solidFill>
                <a:srgbClr val="FF0000"/>
              </a:solidFill>
              <a:latin typeface="Times New Roman" panose="02020603050405020304" pitchFamily="18" charset="0"/>
            </a:endParaRPr>
          </a:p>
        </p:txBody>
      </p:sp>
      <p:pic>
        <p:nvPicPr>
          <p:cNvPr id="9220" name="Picture 3" descr="C:\Users\Administrator\Downloads\z2927050180919_87679c610dadda88ac4fa8a014b7cf1f-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6147" y="122742"/>
            <a:ext cx="1430337"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2763879" y="1883923"/>
            <a:ext cx="6096851" cy="3429479"/>
          </a:xfrm>
          <a:prstGeom prst="rect">
            <a:avLst/>
          </a:prstGeom>
        </p:spPr>
      </p:pic>
    </p:spTree>
    <p:extLst>
      <p:ext uri="{BB962C8B-B14F-4D97-AF65-F5344CB8AC3E}">
        <p14:creationId xmlns:p14="http://schemas.microsoft.com/office/powerpoint/2010/main" val="417722606"/>
      </p:ext>
    </p:extLst>
  </p:cSld>
  <p:clrMapOvr>
    <a:masterClrMapping/>
  </p:clrMapOvr>
  <p:transition spd="slow" advTm="7000">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1000"/>
                                        <p:tgtEl>
                                          <p:spTgt spid="4">
                                            <p:txEl>
                                              <p:pRg st="2" end="2"/>
                                            </p:txEl>
                                          </p:spTgt>
                                        </p:tgtEl>
                                      </p:cBhvr>
                                    </p:animEffect>
                                    <p:anim calcmode="lin" valueType="num">
                                      <p:cBhvr>
                                        <p:cTn id="2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50+ hình nền powerpoint cho trẻ mầm mon đẹp, dễ th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985838" y="2115239"/>
            <a:ext cx="100885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fontAlgn="base">
              <a:lnSpc>
                <a:spcPct val="100000"/>
              </a:lnSpc>
              <a:spcBef>
                <a:spcPct val="0"/>
              </a:spcBef>
              <a:spcAft>
                <a:spcPct val="0"/>
              </a:spcAft>
              <a:buNone/>
            </a:pPr>
            <a:r>
              <a:rPr kumimoji="0" lang="en-US" altLang="en-US" sz="3600" b="1" i="1"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a:t>
            </a:r>
            <a:r>
              <a:rPr kumimoji="0" lang="vi-VN" altLang="en-US" sz="3600" b="1" i="1"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Giáo dục:</a:t>
            </a:r>
            <a:r>
              <a:rPr kumimoji="0" lang="vi-VN" altLang="en-US" sz="3600" b="1"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Trẻ</a:t>
            </a:r>
            <a:r>
              <a:rPr kumimoji="0" lang="en-US" altLang="en-US" sz="36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lang="en-US" altLang="en-US" sz="3600" b="1" noProof="0" dirty="0">
                <a:solidFill>
                  <a:srgbClr val="FF0000"/>
                </a:solidFill>
                <a:latin typeface="Times New Roman" panose="02020603050405020304" pitchFamily="18" charset="0"/>
                <a:cs typeface="Times New Roman" panose="02020603050405020304" pitchFamily="18" charset="0"/>
              </a:rPr>
              <a:t>b</a:t>
            </a:r>
            <a:r>
              <a:rPr lang="vi-VN" sz="3600" b="1" dirty="0" smtClean="0">
                <a:solidFill>
                  <a:srgbClr val="FF0000"/>
                </a:solidFill>
                <a:latin typeface="Times New Roman" panose="02020603050405020304" pitchFamily="18" charset="0"/>
                <a:cs typeface="Times New Roman" panose="02020603050405020304" pitchFamily="18" charset="0"/>
              </a:rPr>
              <a:t>iết </a:t>
            </a:r>
            <a:r>
              <a:rPr lang="vi-VN" sz="3600" b="1" dirty="0">
                <a:solidFill>
                  <a:srgbClr val="FF0000"/>
                </a:solidFill>
                <a:latin typeface="Times New Roman" panose="02020603050405020304" pitchFamily="18" charset="0"/>
                <a:cs typeface="Times New Roman" panose="02020603050405020304" pitchFamily="18" charset="0"/>
              </a:rPr>
              <a:t>ích lợi của mưa và nguồn gốc của những giọt mưa.</a:t>
            </a:r>
            <a:endParaRPr kumimoji="0" lang="en-US" altLang="en-US" sz="36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2292" name="Picture 3" descr="C:\Users\Administrator\Downloads\z2927050180919_87679c610dadda88ac4fa8a014b7cf1f-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8413" y="606425"/>
            <a:ext cx="1430337"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623749"/>
            <a:ext cx="8509144" cy="523220"/>
          </a:xfrm>
          <a:prstGeom prst="rect">
            <a:avLst/>
          </a:prstGeom>
          <a:noFill/>
        </p:spPr>
        <p:txBody>
          <a:bodyPr wrap="square" rtlCol="0">
            <a:spAutoFit/>
          </a:bodyPr>
          <a:lstStyle/>
          <a:p>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3988870"/>
      </p:ext>
    </p:extLst>
  </p:cSld>
  <p:clrMapOvr>
    <a:masterClrMapping/>
  </p:clrMapOvr>
  <p:transition spd="slow" advTm="7000">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1"/>
          <p:cNvGrpSpPr>
            <a:grpSpLocks/>
          </p:cNvGrpSpPr>
          <p:nvPr/>
        </p:nvGrpSpPr>
        <p:grpSpPr bwMode="auto">
          <a:xfrm>
            <a:off x="-96838" y="0"/>
            <a:ext cx="12288838" cy="6851650"/>
            <a:chOff x="-97345" y="0"/>
            <a:chExt cx="12289345" cy="6850908"/>
          </a:xfrm>
        </p:grpSpPr>
        <p:pic>
          <p:nvPicPr>
            <p:cNvPr id="14340" name="Picture 2" descr="100+ hình nền đẹp slide - hinhanhsieudep.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45" y="0"/>
              <a:ext cx="12289345" cy="6850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3" descr="C:\Users\Administrator\Downloads\z2927050180919_87679c610dadda88ac4fa8a014b7cf1f-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41" y="190500"/>
              <a:ext cx="1430482" cy="108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Box 3"/>
          <p:cNvSpPr txBox="1">
            <a:spLocks noChangeArrowheads="1"/>
          </p:cNvSpPr>
          <p:nvPr/>
        </p:nvSpPr>
        <p:spPr bwMode="auto">
          <a:xfrm>
            <a:off x="1738312" y="1528763"/>
            <a:ext cx="8618537"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0" b="1"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mn-cs"/>
              </a:rPr>
              <a:t>HOẠT ĐỘNG 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smtClean="0">
                <a:ln>
                  <a:noFill/>
                </a:ln>
                <a:solidFill>
                  <a:srgbClr val="FF0000"/>
                </a:solidFill>
                <a:effectLst/>
                <a:uLnTx/>
                <a:uFillTx/>
                <a:latin typeface="Calibri" panose="020F0502020204030204" pitchFamily="34" charset="0"/>
                <a:ea typeface="+mn-ea"/>
                <a:cs typeface="+mn-cs"/>
              </a:rPr>
              <a:t>TRẺ</a:t>
            </a:r>
            <a:r>
              <a:rPr kumimoji="0" lang="en-US" altLang="en-US" sz="4400" b="1" i="0" u="none" strike="noStrike" kern="1200" cap="none" spc="0" normalizeH="0" noProof="0" dirty="0" smtClean="0">
                <a:ln>
                  <a:noFill/>
                </a:ln>
                <a:solidFill>
                  <a:srgbClr val="FF0000"/>
                </a:solidFill>
                <a:effectLst/>
                <a:uLnTx/>
                <a:uFillTx/>
                <a:latin typeface="Calibri" panose="020F0502020204030204" pitchFamily="34" charset="0"/>
                <a:ea typeface="+mn-ea"/>
                <a:cs typeface="+mn-cs"/>
              </a:rPr>
              <a:t> XEM HOẠT HÌNH</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400" b="1" baseline="0" dirty="0" err="1" smtClean="0">
                <a:solidFill>
                  <a:srgbClr val="00B0F0"/>
                </a:solidFill>
              </a:rPr>
              <a:t>Truyện</a:t>
            </a:r>
            <a:r>
              <a:rPr lang="en-US" altLang="en-US" sz="4400" b="1" baseline="0" dirty="0" smtClean="0">
                <a:solidFill>
                  <a:srgbClr val="00B0F0"/>
                </a:solidFill>
              </a:rPr>
              <a:t>: “</a:t>
            </a:r>
            <a:r>
              <a:rPr lang="en-US" altLang="en-US" sz="4400" b="1" baseline="0" dirty="0" err="1" smtClean="0">
                <a:solidFill>
                  <a:srgbClr val="00B0F0"/>
                </a:solidFill>
              </a:rPr>
              <a:t>Nàng</a:t>
            </a:r>
            <a:r>
              <a:rPr lang="en-US" altLang="en-US" sz="4400" b="1" dirty="0" smtClean="0">
                <a:solidFill>
                  <a:srgbClr val="00B0F0"/>
                </a:solidFill>
              </a:rPr>
              <a:t> </a:t>
            </a:r>
            <a:r>
              <a:rPr lang="en-US" altLang="en-US" sz="4400" b="1" dirty="0" err="1" smtClean="0">
                <a:solidFill>
                  <a:srgbClr val="00B0F0"/>
                </a:solidFill>
              </a:rPr>
              <a:t>tiên</a:t>
            </a:r>
            <a:r>
              <a:rPr lang="en-US" altLang="en-US" sz="4400" b="1" dirty="0" smtClean="0">
                <a:solidFill>
                  <a:srgbClr val="00B0F0"/>
                </a:solidFill>
              </a:rPr>
              <a:t> </a:t>
            </a:r>
            <a:r>
              <a:rPr lang="en-US" altLang="en-US" sz="4400" b="1" dirty="0" err="1" smtClean="0">
                <a:solidFill>
                  <a:srgbClr val="00B0F0"/>
                </a:solidFill>
              </a:rPr>
              <a:t>mưa</a:t>
            </a:r>
            <a:r>
              <a:rPr kumimoji="0" lang="en-US" altLang="en-US" sz="4400" b="1" i="0" u="none" strike="noStrike" kern="1200" cap="none" spc="0" normalizeH="0" baseline="0" noProof="0" dirty="0" smtClean="0">
                <a:ln>
                  <a:noFill/>
                </a:ln>
                <a:solidFill>
                  <a:srgbClr val="00B0F0"/>
                </a:solidFill>
                <a:effectLst/>
                <a:uLnTx/>
                <a:uFillTx/>
                <a:latin typeface="Calibri" panose="020F0502020204030204" pitchFamily="34" charset="0"/>
                <a:ea typeface="+mn-ea"/>
                <a:cs typeface="+mn-cs"/>
              </a:rPr>
              <a:t>”</a:t>
            </a:r>
          </a:p>
        </p:txBody>
      </p:sp>
    </p:spTree>
    <p:extLst>
      <p:ext uri="{BB962C8B-B14F-4D97-AF65-F5344CB8AC3E}">
        <p14:creationId xmlns:p14="http://schemas.microsoft.com/office/powerpoint/2010/main" val="25051151"/>
      </p:ext>
    </p:extLst>
  </p:cSld>
  <p:clrMapOvr>
    <a:masterClrMapping/>
  </p:clrMapOvr>
  <p:transition spd="slow" advTm="7000">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eta.com-Nàng Tiên Mưa - Truyện cổ tích Việt Nam - Kể Bé Nghe-(144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6"/>
            <a:ext cx="12192011" cy="6858006"/>
          </a:xfrm>
          <a:prstGeom prst="rect">
            <a:avLst/>
          </a:prstGeom>
        </p:spPr>
      </p:pic>
      <p:pic>
        <p:nvPicPr>
          <p:cNvPr id="5" name="Picture 3" descr="C:\Users\Administrator\Downloads\z2927050180919_87679c610dadda88ac4fa8a014b7cf1f-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61613" y="129309"/>
            <a:ext cx="1731642" cy="1308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0159238"/>
      </p:ext>
    </p:extLst>
  </p:cSld>
  <p:clrMapOvr>
    <a:masterClrMapping/>
  </p:clrMapOvr>
  <p:transition spd="slow" advTm="7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2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 1"/>
          <p:cNvGrpSpPr>
            <a:grpSpLocks/>
          </p:cNvGrpSpPr>
          <p:nvPr/>
        </p:nvGrpSpPr>
        <p:grpSpPr bwMode="auto">
          <a:xfrm>
            <a:off x="-96838" y="0"/>
            <a:ext cx="12288838" cy="6851650"/>
            <a:chOff x="-97345" y="0"/>
            <a:chExt cx="12289345" cy="6850908"/>
          </a:xfrm>
        </p:grpSpPr>
        <p:pic>
          <p:nvPicPr>
            <p:cNvPr id="3076" name="Picture 2" descr="100+ hình nền đẹp slide - hinhanhsieudep.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45" y="0"/>
              <a:ext cx="12289345" cy="6850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3" descr="C:\Users\Administrator\Downloads\z2927050180919_87679c610dadda88ac4fa8a014b7cf1f-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41" y="190500"/>
              <a:ext cx="1430482" cy="108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Box 3"/>
          <p:cNvSpPr txBox="1">
            <a:spLocks noChangeArrowheads="1"/>
          </p:cNvSpPr>
          <p:nvPr/>
        </p:nvSpPr>
        <p:spPr bwMode="auto">
          <a:xfrm>
            <a:off x="1701800" y="1546225"/>
            <a:ext cx="878205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0" b="1"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mn-cs"/>
              </a:rPr>
              <a:t>HOẠT ĐỘNG 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smtClean="0">
                <a:ln>
                  <a:noFill/>
                </a:ln>
                <a:solidFill>
                  <a:srgbClr val="FF0000"/>
                </a:solidFill>
                <a:effectLst/>
                <a:uLnTx/>
                <a:uFillTx/>
                <a:latin typeface="Calibri" panose="020F0502020204030204" pitchFamily="34" charset="0"/>
                <a:ea typeface="+mn-ea"/>
                <a:cs typeface="+mn-cs"/>
              </a:rPr>
              <a:t>GÂY HỨNG THÚ</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smtClean="0">
                <a:ln>
                  <a:noFill/>
                </a:ln>
                <a:solidFill>
                  <a:srgbClr val="00B0F0"/>
                </a:solidFill>
                <a:effectLst/>
                <a:uLnTx/>
                <a:uFillTx/>
                <a:latin typeface="Calibri" panose="020F0502020204030204" pitchFamily="34" charset="0"/>
                <a:ea typeface="+mn-ea"/>
                <a:cs typeface="+mn-cs"/>
              </a:rPr>
              <a:t>HÁT: “SAU</a:t>
            </a:r>
            <a:r>
              <a:rPr kumimoji="0" lang="en-US" altLang="en-US" sz="4400" b="1" i="0" u="none" strike="noStrike" kern="1200" cap="none" spc="0" normalizeH="0" noProof="0" dirty="0" smtClean="0">
                <a:ln>
                  <a:noFill/>
                </a:ln>
                <a:solidFill>
                  <a:srgbClr val="00B0F0"/>
                </a:solidFill>
                <a:effectLst/>
                <a:uLnTx/>
                <a:uFillTx/>
                <a:latin typeface="Calibri" panose="020F0502020204030204" pitchFamily="34" charset="0"/>
                <a:ea typeface="+mn-ea"/>
                <a:cs typeface="+mn-cs"/>
              </a:rPr>
              <a:t> MƯA</a:t>
            </a:r>
            <a:r>
              <a:rPr kumimoji="0" lang="en-US" altLang="en-US" sz="4400" b="1" i="0" u="none" strike="noStrike" kern="1200" cap="none" spc="0" normalizeH="0" baseline="0" noProof="0" dirty="0" smtClean="0">
                <a:ln>
                  <a:noFill/>
                </a:ln>
                <a:solidFill>
                  <a:srgbClr val="00B0F0"/>
                </a:solidFill>
                <a:effectLst/>
                <a:uLnTx/>
                <a:uFillTx/>
                <a:latin typeface="Calibri" panose="020F0502020204030204" pitchFamily="34" charset="0"/>
                <a:ea typeface="+mn-ea"/>
                <a:cs typeface="+mn-cs"/>
              </a:rPr>
              <a:t>”</a:t>
            </a:r>
          </a:p>
        </p:txBody>
      </p:sp>
    </p:spTree>
    <p:extLst>
      <p:ext uri="{BB962C8B-B14F-4D97-AF65-F5344CB8AC3E}">
        <p14:creationId xmlns:p14="http://schemas.microsoft.com/office/powerpoint/2010/main" val="4000768873"/>
      </p:ext>
    </p:extLst>
  </p:cSld>
  <p:clrMapOvr>
    <a:masterClrMapping/>
  </p:clrMapOvr>
  <p:transition spd="slow" advTm="7000">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ank you | Vraies cartes postales en lig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977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Administrator\Downloads\z2927050180919_87679c610dadda88ac4fa8a014b7cf1f-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1784" y="103694"/>
            <a:ext cx="2163478" cy="16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396399"/>
      </p:ext>
    </p:extLst>
  </p:cSld>
  <p:clrMapOvr>
    <a:masterClrMapping/>
  </p:clrMapOvr>
  <p:transition spd="slow" advTm="700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6"/>
          <p:cNvGrpSpPr>
            <a:grpSpLocks/>
          </p:cNvGrpSpPr>
          <p:nvPr/>
        </p:nvGrpSpPr>
        <p:grpSpPr bwMode="auto">
          <a:xfrm>
            <a:off x="-96838" y="0"/>
            <a:ext cx="12288838" cy="6851650"/>
            <a:chOff x="-97345" y="0"/>
            <a:chExt cx="12289345" cy="6850908"/>
          </a:xfrm>
        </p:grpSpPr>
        <p:pic>
          <p:nvPicPr>
            <p:cNvPr id="4100" name="Picture 2" descr="100+ hình nền đẹp slide - hinhanhsieudep.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45" y="0"/>
              <a:ext cx="12289345" cy="6850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3" descr="C:\Users\Administrator\Downloads\z2927050180919_87679c610dadda88ac4fa8a014b7cf1f-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41" y="190500"/>
              <a:ext cx="1430482" cy="108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Box 3"/>
          <p:cNvSpPr txBox="1">
            <a:spLocks noChangeArrowheads="1"/>
          </p:cNvSpPr>
          <p:nvPr/>
        </p:nvSpPr>
        <p:spPr bwMode="auto">
          <a:xfrm>
            <a:off x="2030412" y="1743219"/>
            <a:ext cx="803433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0" b="1"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mn-cs"/>
              </a:rPr>
              <a:t>HOẠT ĐỘNG 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smtClean="0">
                <a:ln>
                  <a:noFill/>
                </a:ln>
                <a:solidFill>
                  <a:srgbClr val="FF0000"/>
                </a:solidFill>
                <a:effectLst/>
                <a:uLnTx/>
                <a:uFillTx/>
                <a:latin typeface="Calibri" panose="020F0502020204030204" pitchFamily="34" charset="0"/>
                <a:ea typeface="+mn-ea"/>
                <a:cs typeface="+mn-cs"/>
              </a:rPr>
              <a:t>PHƯƠNG PHÁT HÌNH THỨC TỔ CHỨC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smtClean="0">
                <a:ln>
                  <a:noFill/>
                </a:ln>
                <a:solidFill>
                  <a:srgbClr val="00B0F0"/>
                </a:solidFill>
                <a:effectLst/>
                <a:uLnTx/>
                <a:uFillTx/>
                <a:latin typeface="Calibri" panose="020F0502020204030204" pitchFamily="34" charset="0"/>
                <a:ea typeface="Calibri" panose="020F0502020204030204" pitchFamily="34" charset="0"/>
                <a:cs typeface="Times New Roman" panose="02020603050405020304" pitchFamily="18" charset="0"/>
              </a:rPr>
              <a:t>TRUYỆN: “NÀNG</a:t>
            </a:r>
            <a:r>
              <a:rPr kumimoji="0" lang="en-US" altLang="en-US" sz="4000" b="1" i="0" u="none" strike="noStrike" kern="1200" cap="none" spc="0" normalizeH="0" noProof="0" dirty="0" smtClean="0">
                <a:ln>
                  <a:noFill/>
                </a:ln>
                <a:solidFill>
                  <a:srgbClr val="00B0F0"/>
                </a:solidFill>
                <a:effectLst/>
                <a:uLnTx/>
                <a:uFillTx/>
                <a:latin typeface="Calibri" panose="020F0502020204030204" pitchFamily="34" charset="0"/>
                <a:ea typeface="Calibri" panose="020F0502020204030204" pitchFamily="34" charset="0"/>
                <a:cs typeface="Times New Roman" panose="02020603050405020304" pitchFamily="18" charset="0"/>
              </a:rPr>
              <a:t> TIÊN MƯA</a:t>
            </a:r>
            <a:r>
              <a:rPr kumimoji="0" lang="en-US" altLang="en-US" sz="4000" b="1" i="0" u="none" strike="noStrike" kern="1200" cap="none" spc="0" normalizeH="0" baseline="0" noProof="0" dirty="0" smtClean="0">
                <a:ln>
                  <a:noFill/>
                </a:ln>
                <a:solidFill>
                  <a:srgbClr val="00B0F0"/>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535583934"/>
      </p:ext>
    </p:extLst>
  </p:cSld>
  <p:clrMapOvr>
    <a:masterClrMapping/>
  </p:clrMapOvr>
  <p:transition spd="slow" advTm="7000">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nodeType="with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6" fill="hold" nodeType="withGroup">
                            <p:stCondLst>
                              <p:cond delay="2000"/>
                            </p:stCondLst>
                            <p:childTnLst>
                              <p:par>
                                <p:cTn id="17" presetID="42"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blogger.googleusercontent.com/img/b/R29vZ2xl/AVvXsEh0uL5gi7PevkWZFCTRKRxeSN9vfzPSH8XZH1BpvtuZixWRA0pt9z4VwKaJbHNVfRucHr7NOIGlUrTywsVE_Dn79qyB8qxhSp2MDZdQjr-Lf71TCxPYl5luh5DRwB6IZrvEniZlj33nC61o/s400/IMG_3896b_1.JPG"/>
          <p:cNvPicPr>
            <a:picLocks noChangeAspect="1" noChangeArrowheads="1"/>
          </p:cNvPicPr>
          <p:nvPr/>
        </p:nvPicPr>
        <p:blipFill rotWithShape="1">
          <a:blip r:embed="rId2">
            <a:extLst>
              <a:ext uri="{28A0092B-C50C-407E-A947-70E740481C1C}">
                <a14:useLocalDpi xmlns:a14="http://schemas.microsoft.com/office/drawing/2010/main" val="0"/>
              </a:ext>
            </a:extLst>
          </a:blip>
          <a:srcRect b="4226"/>
          <a:stretch/>
        </p:blipFill>
        <p:spPr bwMode="auto">
          <a:xfrm>
            <a:off x="0" y="-111590"/>
            <a:ext cx="12192000" cy="62044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6092890"/>
            <a:ext cx="12192000" cy="76511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400" b="1" dirty="0">
                <a:solidFill>
                  <a:srgbClr val="002060"/>
                </a:solidFill>
                <a:latin typeface="+mj-lt"/>
              </a:rPr>
              <a:t>Hôm nay, Vịt con được mẹ cho ra sông tắm mát. Vịt con thích lắm. Vịt con đằm mình trong dòng nước. </a:t>
            </a:r>
            <a:r>
              <a:rPr lang="vi-VN" sz="1400" b="1" dirty="0" smtClean="0">
                <a:solidFill>
                  <a:srgbClr val="002060"/>
                </a:solidFill>
                <a:latin typeface="+mj-lt"/>
              </a:rPr>
              <a:t>Những </a:t>
            </a:r>
            <a:r>
              <a:rPr lang="vi-VN" sz="1400" b="1" dirty="0">
                <a:solidFill>
                  <a:srgbClr val="002060"/>
                </a:solidFill>
                <a:latin typeface="+mj-lt"/>
              </a:rPr>
              <a:t>giọt nước bé tí xíu tinh nghịch rủ nhau trèo lên lưng, lên đầu Vịt con rồi lại lăn xuống mặt nước.</a:t>
            </a:r>
            <a:endParaRPr lang="en-US" sz="1400" b="1" dirty="0">
              <a:solidFill>
                <a:srgbClr val="002060"/>
              </a:solidFill>
              <a:latin typeface="+mj-lt"/>
            </a:endParaRPr>
          </a:p>
        </p:txBody>
      </p:sp>
      <p:pic>
        <p:nvPicPr>
          <p:cNvPr id="4" name="Picture 3" descr="C:\Users\Administrator\Downloads\z2927050180919_87679c610dadda88ac4fa8a014b7cf1f-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904" y="0"/>
            <a:ext cx="1430337"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2811442"/>
      </p:ext>
    </p:extLst>
  </p:cSld>
  <p:clrMapOvr>
    <a:masterClrMapping/>
  </p:clrMapOvr>
  <p:transition spd="slow" advTm="7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blogger.googleusercontent.com/img/b/R29vZ2xl/AVvXsEhfOoCTy9720kaWwJyzzACqzFjcGAe41c3QVoU6bhETsHehr9af4XFYQ30uKjJMwqK14zNLKzOrRArw2LtSLRzycwDiZQOI36AYVcLjC1zdbrS0cw_6njfucFUQrXXd8mFTDbdqJnYMS6wj/s400/IMG_3898a_1.JPG"/>
          <p:cNvPicPr>
            <a:picLocks noChangeAspect="1" noChangeArrowheads="1"/>
          </p:cNvPicPr>
          <p:nvPr/>
        </p:nvPicPr>
        <p:blipFill rotWithShape="1">
          <a:blip r:embed="rId2">
            <a:extLst>
              <a:ext uri="{28A0092B-C50C-407E-A947-70E740481C1C}">
                <a14:useLocalDpi xmlns:a14="http://schemas.microsoft.com/office/drawing/2010/main" val="0"/>
              </a:ext>
            </a:extLst>
          </a:blip>
          <a:srcRect b="4070"/>
          <a:stretch/>
        </p:blipFill>
        <p:spPr bwMode="auto">
          <a:xfrm>
            <a:off x="0" y="-1"/>
            <a:ext cx="12192000" cy="581297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5812971"/>
            <a:ext cx="12192000" cy="104502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solidFill>
                  <a:srgbClr val="002060"/>
                </a:solidFill>
                <a:latin typeface="Times New Roman" panose="02020603050405020304" pitchFamily="18" charset="0"/>
                <a:cs typeface="Times New Roman" panose="02020603050405020304" pitchFamily="18" charset="0"/>
              </a:rPr>
              <a:t>- </a:t>
            </a:r>
            <a:r>
              <a:rPr lang="vi-VN" sz="1400" b="1" dirty="0" smtClean="0">
                <a:solidFill>
                  <a:srgbClr val="002060"/>
                </a:solidFill>
                <a:latin typeface="Times New Roman" panose="02020603050405020304" pitchFamily="18" charset="0"/>
                <a:cs typeface="Times New Roman" panose="02020603050405020304" pitchFamily="18" charset="0"/>
              </a:rPr>
              <a:t>Bỗng </a:t>
            </a:r>
            <a:r>
              <a:rPr lang="vi-VN" sz="1400" b="1" dirty="0">
                <a:solidFill>
                  <a:srgbClr val="002060"/>
                </a:solidFill>
                <a:latin typeface="Times New Roman" panose="02020603050405020304" pitchFamily="18" charset="0"/>
                <a:cs typeface="Times New Roman" panose="02020603050405020304" pitchFamily="18" charset="0"/>
              </a:rPr>
              <a:t>nhiên, một giọt nước bé tí xíu chạy đến ghé vào tai Vịt thì thầm: “Vịt con ơi! Chúng tôi chào bạn, chúng tôi sắp phải đi xa đây”. </a:t>
            </a:r>
            <a:endParaRPr lang="en-US" sz="1400" b="1" dirty="0" smtClean="0">
              <a:solidFill>
                <a:srgbClr val="002060"/>
              </a:solidFill>
              <a:latin typeface="Times New Roman" panose="02020603050405020304" pitchFamily="18" charset="0"/>
              <a:cs typeface="Times New Roman" panose="02020603050405020304" pitchFamily="18" charset="0"/>
            </a:endParaRPr>
          </a:p>
          <a:p>
            <a:r>
              <a:rPr lang="en-US" sz="1400" b="1" dirty="0" smtClean="0">
                <a:solidFill>
                  <a:srgbClr val="002060"/>
                </a:solidFill>
                <a:latin typeface="Times New Roman" panose="02020603050405020304" pitchFamily="18" charset="0"/>
                <a:cs typeface="Times New Roman" panose="02020603050405020304" pitchFamily="18" charset="0"/>
              </a:rPr>
              <a:t>- </a:t>
            </a:r>
            <a:r>
              <a:rPr lang="vi-VN" sz="1400" b="1" dirty="0" smtClean="0">
                <a:solidFill>
                  <a:srgbClr val="002060"/>
                </a:solidFill>
                <a:latin typeface="Times New Roman" panose="02020603050405020304" pitchFamily="18" charset="0"/>
                <a:cs typeface="Times New Roman" panose="02020603050405020304" pitchFamily="18" charset="0"/>
              </a:rPr>
              <a:t>Vịt </a:t>
            </a:r>
            <a:r>
              <a:rPr lang="vi-VN" sz="1400" b="1" dirty="0">
                <a:solidFill>
                  <a:srgbClr val="002060"/>
                </a:solidFill>
                <a:latin typeface="Times New Roman" panose="02020603050405020304" pitchFamily="18" charset="0"/>
                <a:cs typeface="Times New Roman" panose="02020603050405020304" pitchFamily="18" charset="0"/>
              </a:rPr>
              <a:t>con ngơ ngác nhìn những giọt nước biến thành hơi bốc lên trời như những nàng tiên cất cánh </a:t>
            </a:r>
            <a:r>
              <a:rPr lang="vi-VN" sz="1400" b="1" dirty="0" smtClean="0">
                <a:solidFill>
                  <a:srgbClr val="002060"/>
                </a:solidFill>
                <a:latin typeface="Times New Roman" panose="02020603050405020304" pitchFamily="18" charset="0"/>
                <a:cs typeface="Times New Roman" panose="02020603050405020304" pitchFamily="18" charset="0"/>
              </a:rPr>
              <a:t>bay.Ông </a:t>
            </a:r>
            <a:r>
              <a:rPr lang="vi-VN" sz="1400" b="1" dirty="0">
                <a:solidFill>
                  <a:srgbClr val="002060"/>
                </a:solidFill>
                <a:latin typeface="Times New Roman" panose="02020603050405020304" pitchFamily="18" charset="0"/>
                <a:cs typeface="Times New Roman" panose="02020603050405020304" pitchFamily="18" charset="0"/>
              </a:rPr>
              <a:t>Mặt Trời cười càng lúc càng tươi, ánh nắng ngày càng gay gắt hơn. </a:t>
            </a:r>
            <a:endParaRPr lang="en-US" sz="1400" b="1" dirty="0" smtClean="0">
              <a:solidFill>
                <a:srgbClr val="002060"/>
              </a:solidFill>
              <a:latin typeface="Times New Roman" panose="02020603050405020304" pitchFamily="18" charset="0"/>
              <a:cs typeface="Times New Roman" panose="02020603050405020304" pitchFamily="18" charset="0"/>
            </a:endParaRPr>
          </a:p>
          <a:p>
            <a:r>
              <a:rPr lang="en-US" sz="1400" b="1" dirty="0" smtClean="0">
                <a:solidFill>
                  <a:srgbClr val="002060"/>
                </a:solidFill>
                <a:latin typeface="Times New Roman" panose="02020603050405020304" pitchFamily="18" charset="0"/>
                <a:cs typeface="Times New Roman" panose="02020603050405020304" pitchFamily="18" charset="0"/>
              </a:rPr>
              <a:t>- </a:t>
            </a:r>
            <a:r>
              <a:rPr lang="vi-VN" sz="1400" b="1" dirty="0" smtClean="0">
                <a:solidFill>
                  <a:srgbClr val="002060"/>
                </a:solidFill>
                <a:latin typeface="Times New Roman" panose="02020603050405020304" pitchFamily="18" charset="0"/>
                <a:cs typeface="Times New Roman" panose="02020603050405020304" pitchFamily="18" charset="0"/>
              </a:rPr>
              <a:t>À</a:t>
            </a:r>
            <a:r>
              <a:rPr lang="vi-VN" sz="1400" b="1" dirty="0">
                <a:solidFill>
                  <a:srgbClr val="002060"/>
                </a:solidFill>
                <a:latin typeface="Times New Roman" panose="02020603050405020304" pitchFamily="18" charset="0"/>
                <a:cs typeface="Times New Roman" panose="02020603050405020304" pitchFamily="18" charset="0"/>
              </a:rPr>
              <a:t>! Thì ra ánh nắng của ông Mặt Trời chiếu xuống mặt sông làm những hạt nước biến thành hơi. “Nhưng hơi nước bốc lên trời để làm gì nhỉ</a:t>
            </a:r>
            <a:r>
              <a:rPr lang="vi-VN" sz="1400" b="1" dirty="0" smtClean="0">
                <a:solidFill>
                  <a:srgbClr val="002060"/>
                </a:solidFill>
                <a:latin typeface="Times New Roman" panose="02020603050405020304" pitchFamily="18" charset="0"/>
                <a:cs typeface="Times New Roman" panose="02020603050405020304" pitchFamily="18" charset="0"/>
              </a:rPr>
              <a:t>?”</a:t>
            </a:r>
            <a:r>
              <a:rPr lang="en-US" sz="1400" b="1" dirty="0">
                <a:solidFill>
                  <a:srgbClr val="002060"/>
                </a:solidFill>
                <a:latin typeface="Times New Roman" panose="02020603050405020304" pitchFamily="18" charset="0"/>
                <a:cs typeface="Times New Roman" panose="02020603050405020304" pitchFamily="18" charset="0"/>
              </a:rPr>
              <a:t> </a:t>
            </a:r>
            <a:r>
              <a:rPr lang="vi-VN" sz="1400" b="1" dirty="0" smtClean="0">
                <a:solidFill>
                  <a:srgbClr val="002060"/>
                </a:solidFill>
                <a:latin typeface="Times New Roman" panose="02020603050405020304" pitchFamily="18" charset="0"/>
                <a:cs typeface="Times New Roman" panose="02020603050405020304" pitchFamily="18" charset="0"/>
              </a:rPr>
              <a:t>Vịt </a:t>
            </a:r>
            <a:r>
              <a:rPr lang="vi-VN" sz="1400" b="1" dirty="0">
                <a:solidFill>
                  <a:srgbClr val="002060"/>
                </a:solidFill>
                <a:latin typeface="Times New Roman" panose="02020603050405020304" pitchFamily="18" charset="0"/>
                <a:cs typeface="Times New Roman" panose="02020603050405020304" pitchFamily="18" charset="0"/>
              </a:rPr>
              <a:t>con vừa đi về vừa nghĩ</a:t>
            </a:r>
            <a:r>
              <a:rPr lang="vi-VN" sz="1400" b="1" dirty="0" smtClean="0">
                <a:solidFill>
                  <a:srgbClr val="002060"/>
                </a:solidFill>
                <a:latin typeface="Times New Roman" panose="02020603050405020304" pitchFamily="18" charset="0"/>
                <a:cs typeface="Times New Roman" panose="02020603050405020304" pitchFamily="18" charset="0"/>
              </a:rPr>
              <a:t>.</a:t>
            </a:r>
            <a:endParaRPr lang="vi-VN" sz="1400" b="1" dirty="0">
              <a:solidFill>
                <a:srgbClr val="002060"/>
              </a:solidFill>
              <a:latin typeface="Times New Roman" panose="02020603050405020304" pitchFamily="18" charset="0"/>
              <a:cs typeface="Times New Roman" panose="02020603050405020304" pitchFamily="18" charset="0"/>
            </a:endParaRPr>
          </a:p>
        </p:txBody>
      </p:sp>
      <p:pic>
        <p:nvPicPr>
          <p:cNvPr id="4" name="Picture 3" descr="C:\Users\Administrator\Downloads\z2927050180919_87679c610dadda88ac4fa8a014b7cf1f-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904" y="0"/>
            <a:ext cx="1430337"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4297489"/>
      </p:ext>
    </p:extLst>
  </p:cSld>
  <p:clrMapOvr>
    <a:masterClrMapping/>
  </p:clrMapOvr>
  <p:transition spd="slow" advTm="7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blogger.googleusercontent.com/img/b/R29vZ2xl/AVvXsEhw05KL3iTf2rxhUUD1SR17GwFbmAV44DRsexvqH7MVXqwRZX6Y5umV_YIJIJq3WG6cgay0J5TyVGVTrGAIdsaW-d9PzwtNs6E7HcuSwGgslmy7XbEtYfEnhD2O1aaChLA3JB2HPGyP5yrR/s400/IMG_3898b_1.JPG"/>
          <p:cNvPicPr>
            <a:picLocks noChangeAspect="1" noChangeArrowheads="1"/>
          </p:cNvPicPr>
          <p:nvPr/>
        </p:nvPicPr>
        <p:blipFill rotWithShape="1">
          <a:blip r:embed="rId2">
            <a:extLst>
              <a:ext uri="{28A0092B-C50C-407E-A947-70E740481C1C}">
                <a14:useLocalDpi xmlns:a14="http://schemas.microsoft.com/office/drawing/2010/main" val="0"/>
              </a:ext>
            </a:extLst>
          </a:blip>
          <a:srcRect b="4538"/>
          <a:stretch/>
        </p:blipFill>
        <p:spPr bwMode="auto">
          <a:xfrm>
            <a:off x="0" y="-37323"/>
            <a:ext cx="12192000" cy="54957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5458407"/>
            <a:ext cx="12192000" cy="139959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400" b="1" dirty="0">
                <a:solidFill>
                  <a:srgbClr val="002060"/>
                </a:solidFill>
                <a:latin typeface="+mj-lt"/>
              </a:rPr>
              <a:t>Chiều nay, những đám mây đen kéo về che lấp cả một khoảng trời rộng lớn. Từ trong đám mây, những giọng nói quen thuộc cất lên:</a:t>
            </a:r>
          </a:p>
          <a:p>
            <a:r>
              <a:rPr lang="vi-VN" sz="1400" b="1" dirty="0">
                <a:solidFill>
                  <a:srgbClr val="002060"/>
                </a:solidFill>
                <a:latin typeface="+mj-lt"/>
              </a:rPr>
              <a:t>- Vịt con ơi, có thấy chúng mình không? Chúng mình là những hạt nước bé xíu từ sông, từ biển cả đấy!</a:t>
            </a:r>
          </a:p>
          <a:p>
            <a:r>
              <a:rPr lang="vi-VN" sz="1400" b="1" dirty="0">
                <a:solidFill>
                  <a:srgbClr val="002060"/>
                </a:solidFill>
                <a:latin typeface="+mj-lt"/>
              </a:rPr>
              <a:t>- Các bạn ở đâu? – Vịt con hỏi.</a:t>
            </a:r>
          </a:p>
          <a:p>
            <a:r>
              <a:rPr lang="vi-VN" sz="1400" b="1" dirty="0">
                <a:solidFill>
                  <a:srgbClr val="002060"/>
                </a:solidFill>
                <a:latin typeface="+mj-lt"/>
              </a:rPr>
              <a:t>- Chúng tôi ở trên những đám mây đen nặng trĩu này này. Từ những hơi nước bốc lên, chúng tôi kết bạn thân với nhau tạo thành mây đấy!</a:t>
            </a:r>
          </a:p>
          <a:p>
            <a:r>
              <a:rPr lang="vi-VN" sz="1400" b="1" dirty="0">
                <a:solidFill>
                  <a:srgbClr val="002060"/>
                </a:solidFill>
                <a:latin typeface="+mj-lt"/>
              </a:rPr>
              <a:t>- Vậy các bạn có xuống mặt đất và trở lại thành những hạt nước bé xíu được nữa không? – Vịt con lại hỏi.</a:t>
            </a:r>
          </a:p>
          <a:p>
            <a:r>
              <a:rPr lang="vi-VN" sz="1400" b="1" dirty="0">
                <a:solidFill>
                  <a:srgbClr val="002060"/>
                </a:solidFill>
                <a:latin typeface="+mj-lt"/>
              </a:rPr>
              <a:t>- Có chứ! Chúng tôi sắp gặp lại bạn để cùng nhau đùa nghịch đấy!</a:t>
            </a:r>
          </a:p>
        </p:txBody>
      </p:sp>
      <p:pic>
        <p:nvPicPr>
          <p:cNvPr id="4" name="Picture 3" descr="C:\Users\Administrator\Downloads\z2927050180919_87679c610dadda88ac4fa8a014b7cf1f-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904" y="0"/>
            <a:ext cx="1430337"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4288421"/>
      </p:ext>
    </p:extLst>
  </p:cSld>
  <p:clrMapOvr>
    <a:masterClrMapping/>
  </p:clrMapOvr>
  <p:transition spd="slow" advTm="7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0"/>
                                        <p:tgtEl>
                                          <p:spTgt spid="5">
                                            <p:txEl>
                                              <p:pRg st="0" end="0"/>
                                            </p:txEl>
                                          </p:spTgt>
                                        </p:tgtEl>
                                      </p:cBhvr>
                                    </p:animEffect>
                                    <p:anim calcmode="lin" valueType="num">
                                      <p:cBhvr>
                                        <p:cTn id="2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1000"/>
                                        <p:tgtEl>
                                          <p:spTgt spid="5">
                                            <p:txEl>
                                              <p:pRg st="1" end="1"/>
                                            </p:txEl>
                                          </p:spTgt>
                                        </p:tgtEl>
                                      </p:cBhvr>
                                    </p:animEffect>
                                    <p:anim calcmode="lin" valueType="num">
                                      <p:cBhvr>
                                        <p:cTn id="2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fade">
                                      <p:cBhvr>
                                        <p:cTn id="31" dur="1000"/>
                                        <p:tgtEl>
                                          <p:spTgt spid="5">
                                            <p:txEl>
                                              <p:pRg st="2" end="2"/>
                                            </p:txEl>
                                          </p:spTgt>
                                        </p:tgtEl>
                                      </p:cBhvr>
                                    </p:animEffect>
                                    <p:anim calcmode="lin" valueType="num">
                                      <p:cBhvr>
                                        <p:cTn id="3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fade">
                                      <p:cBhvr>
                                        <p:cTn id="37" dur="1000"/>
                                        <p:tgtEl>
                                          <p:spTgt spid="5">
                                            <p:txEl>
                                              <p:pRg st="3" end="3"/>
                                            </p:txEl>
                                          </p:spTgt>
                                        </p:tgtEl>
                                      </p:cBhvr>
                                    </p:animEffect>
                                    <p:anim calcmode="lin" valueType="num">
                                      <p:cBhvr>
                                        <p:cTn id="3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animEffect transition="in" filter="fade">
                                      <p:cBhvr>
                                        <p:cTn id="43" dur="1000"/>
                                        <p:tgtEl>
                                          <p:spTgt spid="5">
                                            <p:txEl>
                                              <p:pRg st="4" end="4"/>
                                            </p:txEl>
                                          </p:spTgt>
                                        </p:tgtEl>
                                      </p:cBhvr>
                                    </p:animEffect>
                                    <p:anim calcmode="lin" valueType="num">
                                      <p:cBhvr>
                                        <p:cTn id="44"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nodeType="after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fade">
                                      <p:cBhvr>
                                        <p:cTn id="49" dur="1000"/>
                                        <p:tgtEl>
                                          <p:spTgt spid="5">
                                            <p:txEl>
                                              <p:pRg st="5" end="5"/>
                                            </p:txEl>
                                          </p:spTgt>
                                        </p:tgtEl>
                                      </p:cBhvr>
                                    </p:animEffect>
                                    <p:anim calcmode="lin" valueType="num">
                                      <p:cBhvr>
                                        <p:cTn id="50"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blogger.googleusercontent.com/img/b/R29vZ2xl/AVvXsEj5sQg0pZ5eQVMr5jIXEsyosMQ6J96DYzkblLrZsZnVRcx3W8KgnaExIN4srKQLRtG6ioqY6Ik3sO9Fkeh3E7iJLlb3kkSkuFWR97Lz9QUC-IOgdGMTN69492KtlutTxWhFL2CAPH8Gxq4R/s400/IMG_3899a_1.JPG"/>
          <p:cNvPicPr>
            <a:picLocks noChangeAspect="1" noChangeArrowheads="1"/>
          </p:cNvPicPr>
          <p:nvPr/>
        </p:nvPicPr>
        <p:blipFill rotWithShape="1">
          <a:blip r:embed="rId2">
            <a:extLst>
              <a:ext uri="{28A0092B-C50C-407E-A947-70E740481C1C}">
                <a14:useLocalDpi xmlns:a14="http://schemas.microsoft.com/office/drawing/2010/main" val="0"/>
              </a:ext>
            </a:extLst>
          </a:blip>
          <a:srcRect b="5331"/>
          <a:stretch/>
        </p:blipFill>
        <p:spPr bwMode="auto">
          <a:xfrm>
            <a:off x="0" y="-36946"/>
            <a:ext cx="12192000" cy="5943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5906654"/>
            <a:ext cx="12192000" cy="95134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b="1" dirty="0" smtClean="0">
                <a:solidFill>
                  <a:srgbClr val="002060"/>
                </a:solidFill>
                <a:latin typeface="+mj-lt"/>
              </a:rPr>
              <a:t>- </a:t>
            </a:r>
            <a:r>
              <a:rPr lang="vi-VN" sz="1400" b="1" dirty="0" smtClean="0">
                <a:solidFill>
                  <a:srgbClr val="002060"/>
                </a:solidFill>
                <a:latin typeface="+mj-lt"/>
              </a:rPr>
              <a:t>Đúng </a:t>
            </a:r>
            <a:r>
              <a:rPr lang="vi-VN" sz="1400" b="1" dirty="0">
                <a:solidFill>
                  <a:srgbClr val="002060"/>
                </a:solidFill>
                <a:latin typeface="+mj-lt"/>
              </a:rPr>
              <a:t>lúc đó thì chị Gió ào tới làm những chiếc lá vàng rơi đầy một góc sân nhà Vịt con, những tia chớp ngang trời lóe lên. Thế là trận mưa rào chiều nay đã đổ xuống. Lộp bộp! Lộp bộp! Âm thanh vang lên như bản nhạc giao mùa. Vịt con ngắm nhìn và cảm thấy rất sung sướng.</a:t>
            </a:r>
            <a:endParaRPr lang="en-US" sz="1400" b="1" dirty="0">
              <a:solidFill>
                <a:srgbClr val="002060"/>
              </a:solidFill>
              <a:latin typeface="+mj-lt"/>
            </a:endParaRPr>
          </a:p>
        </p:txBody>
      </p:sp>
      <p:pic>
        <p:nvPicPr>
          <p:cNvPr id="4" name="Picture 3" descr="C:\Users\Administrator\Downloads\z2927050180919_87679c610dadda88ac4fa8a014b7cf1f-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904" y="0"/>
            <a:ext cx="1430337"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6420743"/>
      </p:ext>
    </p:extLst>
  </p:cSld>
  <p:clrMapOvr>
    <a:masterClrMapping/>
  </p:clrMapOvr>
  <p:transition spd="slow" advTm="7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blogger.googleusercontent.com/img/b/R29vZ2xl/AVvXsEhwPE6wFBFhLOq6J9H9fH1W2dI_nF3xapR_wFVmc-ctprtyXAWO_dsIAK89aXsgCf01DWqeWMFks07LElCu3u-dPLHkBA5HIvzQF4pmZhGSvRjJ3K2VerE8VTl2Qi_KCuj3M6_d6gkeJDgD/s400/IMG_3899b_1.JPG"/>
          <p:cNvPicPr>
            <a:picLocks noChangeAspect="1" noChangeArrowheads="1"/>
          </p:cNvPicPr>
          <p:nvPr/>
        </p:nvPicPr>
        <p:blipFill rotWithShape="1">
          <a:blip r:embed="rId2">
            <a:extLst>
              <a:ext uri="{28A0092B-C50C-407E-A947-70E740481C1C}">
                <a14:useLocalDpi xmlns:a14="http://schemas.microsoft.com/office/drawing/2010/main" val="0"/>
              </a:ext>
            </a:extLst>
          </a:blip>
          <a:srcRect b="3399"/>
          <a:stretch/>
        </p:blipFill>
        <p:spPr bwMode="auto">
          <a:xfrm>
            <a:off x="0" y="0"/>
            <a:ext cx="12192000" cy="564341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5643418"/>
            <a:ext cx="12192000" cy="121458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rgbClr val="002060"/>
                </a:solidFill>
                <a:latin typeface="+mj-lt"/>
              </a:rPr>
              <a:t>- </a:t>
            </a:r>
            <a:r>
              <a:rPr lang="vi-VN" sz="1400" b="1" dirty="0" smtClean="0">
                <a:solidFill>
                  <a:srgbClr val="002060"/>
                </a:solidFill>
                <a:latin typeface="+mj-lt"/>
              </a:rPr>
              <a:t>Cơn </a:t>
            </a:r>
            <a:r>
              <a:rPr lang="vi-VN" sz="1400" b="1" dirty="0">
                <a:solidFill>
                  <a:srgbClr val="002060"/>
                </a:solidFill>
                <a:latin typeface="+mj-lt"/>
              </a:rPr>
              <a:t>mưa ngớt dần, bầu trời sáng hẳn ra. Những đám mây đen biến đâu mất. Vịt con lạch bạch chạy ra luống rau mới trồng hôm trước: “Ôi chao! Sao những ngọn rau xanh mởn lạ lùng thế này!”. Vịt con chạy ào tới, dang đôi cánh nâng niu những giọt nước. Vịt con thì thầm: “Sao các bạn lại thành mưa được thế?”.</a:t>
            </a:r>
          </a:p>
          <a:p>
            <a:r>
              <a:rPr lang="vi-VN" sz="1400" b="1" dirty="0">
                <a:solidFill>
                  <a:srgbClr val="002060"/>
                </a:solidFill>
                <a:latin typeface="+mj-lt"/>
              </a:rPr>
              <a:t>- Vịt con biết không? Hơi nước bốc lên trời tạo thành những đám mây đen. Khi gặp không khí lạnh, những đám mây tụ lại thành mưa rơi xuống mặt đất và chúng tôi lại trở thành những hạt nước bé xíu đấy! – Những hạt nước thi nhau kể với Vịt con</a:t>
            </a:r>
            <a:r>
              <a:rPr lang="vi-VN" sz="1400" b="1" dirty="0" smtClean="0">
                <a:solidFill>
                  <a:srgbClr val="002060"/>
                </a:solidFill>
                <a:latin typeface="+mj-lt"/>
              </a:rPr>
              <a:t>.</a:t>
            </a:r>
            <a:endParaRPr lang="vi-VN" sz="1400" b="1" dirty="0">
              <a:solidFill>
                <a:srgbClr val="002060"/>
              </a:solidFill>
              <a:latin typeface="+mj-lt"/>
            </a:endParaRPr>
          </a:p>
        </p:txBody>
      </p:sp>
      <p:pic>
        <p:nvPicPr>
          <p:cNvPr id="5" name="Picture 4" descr="C:\Users\Administrator\Downloads\z2927050180919_87679c610dadda88ac4fa8a014b7cf1f-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0231" y="83128"/>
            <a:ext cx="1430337"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7722977"/>
      </p:ext>
    </p:extLst>
  </p:cSld>
  <p:clrMapOvr>
    <a:masterClrMapping/>
  </p:clrMapOvr>
  <p:transition spd="slow" advTm="7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5247"/>
          <a:stretch/>
        </p:blipFill>
        <p:spPr>
          <a:xfrm>
            <a:off x="0" y="0"/>
            <a:ext cx="12191999" cy="6152593"/>
          </a:xfrm>
          <a:prstGeom prst="rect">
            <a:avLst/>
          </a:prstGeom>
        </p:spPr>
      </p:pic>
      <p:sp>
        <p:nvSpPr>
          <p:cNvPr id="3" name="Rectangle 2"/>
          <p:cNvSpPr/>
          <p:nvPr/>
        </p:nvSpPr>
        <p:spPr>
          <a:xfrm>
            <a:off x="0" y="6121258"/>
            <a:ext cx="12192000" cy="736742"/>
          </a:xfrm>
          <a:prstGeom prst="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b="1" dirty="0" smtClean="0">
                <a:solidFill>
                  <a:srgbClr val="002060"/>
                </a:solidFill>
                <a:latin typeface="+mj-lt"/>
              </a:rPr>
              <a:t>- </a:t>
            </a:r>
            <a:r>
              <a:rPr lang="vi-VN" sz="1400" b="1" dirty="0" smtClean="0">
                <a:solidFill>
                  <a:srgbClr val="002060"/>
                </a:solidFill>
                <a:latin typeface="+mj-lt"/>
              </a:rPr>
              <a:t>Ôi</a:t>
            </a:r>
            <a:r>
              <a:rPr lang="vi-VN" sz="1400" b="1" dirty="0">
                <a:solidFill>
                  <a:srgbClr val="002060"/>
                </a:solidFill>
                <a:latin typeface="+mj-lt"/>
              </a:rPr>
              <a:t>, hay quá! – Vịt con reo lên </a:t>
            </a:r>
            <a:endParaRPr lang="en-US" sz="1400" b="1" dirty="0" smtClean="0">
              <a:solidFill>
                <a:srgbClr val="002060"/>
              </a:solidFill>
              <a:latin typeface="+mj-lt"/>
            </a:endParaRPr>
          </a:p>
          <a:p>
            <a:pPr algn="just"/>
            <a:r>
              <a:rPr lang="en-US" sz="1400" b="1" dirty="0" smtClean="0">
                <a:solidFill>
                  <a:srgbClr val="002060"/>
                </a:solidFill>
                <a:latin typeface="+mj-lt"/>
              </a:rPr>
              <a:t>- </a:t>
            </a:r>
            <a:r>
              <a:rPr lang="vi-VN" sz="1400" b="1" dirty="0" smtClean="0">
                <a:solidFill>
                  <a:srgbClr val="002060"/>
                </a:solidFill>
                <a:latin typeface="+mj-lt"/>
              </a:rPr>
              <a:t>Vậy </a:t>
            </a:r>
            <a:r>
              <a:rPr lang="vi-VN" sz="1400" b="1" dirty="0">
                <a:solidFill>
                  <a:srgbClr val="002060"/>
                </a:solidFill>
                <a:latin typeface="+mj-lt"/>
              </a:rPr>
              <a:t>thì từ nay, Vịt con sẽ không gọi các bạn là những hạt nước bé xíu nữa đâu mà sẽ gọi các bạn là những “nàng tiên mưa” nhé! Các bạn có thích </a:t>
            </a:r>
            <a:r>
              <a:rPr lang="vi-VN" sz="1400" b="1" dirty="0" smtClean="0">
                <a:solidFill>
                  <a:srgbClr val="002060"/>
                </a:solidFill>
                <a:latin typeface="+mj-lt"/>
              </a:rPr>
              <a:t>không?</a:t>
            </a:r>
            <a:endParaRPr lang="en-US" sz="1400" b="1" dirty="0" smtClean="0">
              <a:solidFill>
                <a:srgbClr val="002060"/>
              </a:solidFill>
              <a:latin typeface="+mj-lt"/>
            </a:endParaRPr>
          </a:p>
          <a:p>
            <a:pPr algn="just"/>
            <a:r>
              <a:rPr lang="en-US" sz="1400" b="1" dirty="0" smtClean="0">
                <a:solidFill>
                  <a:srgbClr val="002060"/>
                </a:solidFill>
                <a:latin typeface="+mj-lt"/>
              </a:rPr>
              <a:t>- </a:t>
            </a:r>
            <a:r>
              <a:rPr lang="vi-VN" sz="1400" b="1" dirty="0" smtClean="0">
                <a:solidFill>
                  <a:srgbClr val="002060"/>
                </a:solidFill>
                <a:latin typeface="+mj-lt"/>
              </a:rPr>
              <a:t>Những </a:t>
            </a:r>
            <a:r>
              <a:rPr lang="vi-VN" sz="1400" b="1" dirty="0">
                <a:solidFill>
                  <a:srgbClr val="002060"/>
                </a:solidFill>
                <a:latin typeface="+mj-lt"/>
              </a:rPr>
              <a:t>“Nàng tiên mưa” thích thú, cười rung những ngọn rau, và tí tách rơi xuống chơi đùa với Vịt con.</a:t>
            </a:r>
            <a:endParaRPr lang="en-US" sz="1400" b="1" dirty="0">
              <a:solidFill>
                <a:srgbClr val="002060"/>
              </a:solidFill>
              <a:latin typeface="+mj-lt"/>
            </a:endParaRPr>
          </a:p>
        </p:txBody>
      </p:sp>
      <p:pic>
        <p:nvPicPr>
          <p:cNvPr id="5" name="Picture 4" descr="C:\Users\Administrator\Downloads\z2927050180919_87679c610dadda88ac4fa8a014b7cf1f-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904" y="0"/>
            <a:ext cx="1430337"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189078"/>
      </p:ext>
    </p:extLst>
  </p:cSld>
  <p:clrMapOvr>
    <a:masterClrMapping/>
  </p:clrMapOvr>
  <p:transition spd="slow" advTm="7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861</Words>
  <Application>Microsoft Office PowerPoint</Application>
  <PresentationFormat>Widescreen</PresentationFormat>
  <Paragraphs>47</Paragraphs>
  <Slides>20</Slides>
  <Notes>0</Notes>
  <HiddenSlides>0</HiddenSlides>
  <MMClips>2</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20</vt:i4>
      </vt:variant>
    </vt:vector>
  </HeadingPairs>
  <TitlesOfParts>
    <vt:vector size="31" baseType="lpstr">
      <vt:lpstr>Arial</vt:lpstr>
      <vt:lpstr>Calibri</vt:lpstr>
      <vt:lpstr>Calibri Light</vt:lpstr>
      <vt:lpstr>Times New Roman</vt:lpstr>
      <vt:lpstr>Office Theme</vt:lpstr>
      <vt:lpstr>1_Office Theme</vt:lpstr>
      <vt:lpstr>2_Office Theme</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LENOVO</cp:lastModifiedBy>
  <cp:revision>13</cp:revision>
  <dcterms:created xsi:type="dcterms:W3CDTF">2024-04-06T08:36:09Z</dcterms:created>
  <dcterms:modified xsi:type="dcterms:W3CDTF">2024-04-19T13:24:42Z</dcterms:modified>
</cp:coreProperties>
</file>